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6.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257" r:id="rId5"/>
    <p:sldId id="272" r:id="rId6"/>
    <p:sldId id="277" r:id="rId7"/>
    <p:sldId id="278" r:id="rId8"/>
    <p:sldId id="273" r:id="rId9"/>
    <p:sldId id="276" r:id="rId10"/>
    <p:sldId id="275" r:id="rId11"/>
    <p:sldId id="274" r:id="rId12"/>
    <p:sldId id="280" r:id="rId13"/>
    <p:sldId id="279" r:id="rId14"/>
    <p:sldId id="281" r:id="rId15"/>
    <p:sldId id="282" r:id="rId16"/>
  </p:sldIdLst>
  <p:sldSz cx="12188825" cy="6858000"/>
  <p:notesSz cx="7104063" cy="10234613"/>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00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86656E-14B8-44B2-BED7-189BF532ACD9}" v="88" dt="2024-05-11T17:12:47.083"/>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0228" autoAdjust="0"/>
  </p:normalViewPr>
  <p:slideViewPr>
    <p:cSldViewPr>
      <p:cViewPr varScale="1">
        <p:scale>
          <a:sx n="44" d="100"/>
          <a:sy n="44" d="100"/>
        </p:scale>
        <p:origin x="1524" y="4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Acreman" userId="05415c4dcfc197a9" providerId="LiveId" clId="{A786656E-14B8-44B2-BED7-189BF532ACD9}"/>
    <pc:docChg chg="undo custSel addSld delSld modSld sldOrd modNotesMaster modHandout">
      <pc:chgData name="Andy Acreman" userId="05415c4dcfc197a9" providerId="LiveId" clId="{A786656E-14B8-44B2-BED7-189BF532ACD9}" dt="2024-05-11T17:12:47.083" v="15747"/>
      <pc:docMkLst>
        <pc:docMk/>
      </pc:docMkLst>
      <pc:sldChg chg="modSp mod">
        <pc:chgData name="Andy Acreman" userId="05415c4dcfc197a9" providerId="LiveId" clId="{A786656E-14B8-44B2-BED7-189BF532ACD9}" dt="2024-05-11T16:48:47.642" v="15733" actId="255"/>
        <pc:sldMkLst>
          <pc:docMk/>
          <pc:sldMk cId="3198176989" sldId="257"/>
        </pc:sldMkLst>
        <pc:spChg chg="mod">
          <ac:chgData name="Andy Acreman" userId="05415c4dcfc197a9" providerId="LiveId" clId="{A786656E-14B8-44B2-BED7-189BF532ACD9}" dt="2024-05-11T16:48:47.642" v="15733" actId="255"/>
          <ac:spMkLst>
            <pc:docMk/>
            <pc:sldMk cId="3198176989" sldId="257"/>
            <ac:spMk id="2" creationId="{00000000-0000-0000-0000-000000000000}"/>
          </ac:spMkLst>
        </pc:spChg>
        <pc:spChg chg="mod">
          <ac:chgData name="Andy Acreman" userId="05415c4dcfc197a9" providerId="LiveId" clId="{A786656E-14B8-44B2-BED7-189BF532ACD9}" dt="2024-05-10T13:55:25.268" v="2009" actId="20577"/>
          <ac:spMkLst>
            <pc:docMk/>
            <pc:sldMk cId="3198176989" sldId="257"/>
            <ac:spMk id="3" creationId="{00000000-0000-0000-0000-000000000000}"/>
          </ac:spMkLst>
        </pc:spChg>
      </pc:sldChg>
      <pc:sldChg chg="del">
        <pc:chgData name="Andy Acreman" userId="05415c4dcfc197a9" providerId="LiveId" clId="{A786656E-14B8-44B2-BED7-189BF532ACD9}" dt="2024-05-10T11:36:52.614" v="330" actId="47"/>
        <pc:sldMkLst>
          <pc:docMk/>
          <pc:sldMk cId="3731768266" sldId="258"/>
        </pc:sldMkLst>
      </pc:sldChg>
      <pc:sldChg chg="del">
        <pc:chgData name="Andy Acreman" userId="05415c4dcfc197a9" providerId="LiveId" clId="{A786656E-14B8-44B2-BED7-189BF532ACD9}" dt="2024-05-10T11:37:24.279" v="333" actId="47"/>
        <pc:sldMkLst>
          <pc:docMk/>
          <pc:sldMk cId="2769088315" sldId="262"/>
        </pc:sldMkLst>
      </pc:sldChg>
      <pc:sldChg chg="del">
        <pc:chgData name="Andy Acreman" userId="05415c4dcfc197a9" providerId="LiveId" clId="{A786656E-14B8-44B2-BED7-189BF532ACD9}" dt="2024-05-10T11:37:05.846" v="331" actId="47"/>
        <pc:sldMkLst>
          <pc:docMk/>
          <pc:sldMk cId="2378379680" sldId="264"/>
        </pc:sldMkLst>
      </pc:sldChg>
      <pc:sldChg chg="del">
        <pc:chgData name="Andy Acreman" userId="05415c4dcfc197a9" providerId="LiveId" clId="{A786656E-14B8-44B2-BED7-189BF532ACD9}" dt="2024-05-10T11:36:42.016" v="327" actId="47"/>
        <pc:sldMkLst>
          <pc:docMk/>
          <pc:sldMk cId="1585674921" sldId="265"/>
        </pc:sldMkLst>
      </pc:sldChg>
      <pc:sldChg chg="del">
        <pc:chgData name="Andy Acreman" userId="05415c4dcfc197a9" providerId="LiveId" clId="{A786656E-14B8-44B2-BED7-189BF532ACD9}" dt="2024-05-10T11:54:54.261" v="535" actId="47"/>
        <pc:sldMkLst>
          <pc:docMk/>
          <pc:sldMk cId="942682045" sldId="267"/>
        </pc:sldMkLst>
      </pc:sldChg>
      <pc:sldChg chg="del">
        <pc:chgData name="Andy Acreman" userId="05415c4dcfc197a9" providerId="LiveId" clId="{A786656E-14B8-44B2-BED7-189BF532ACD9}" dt="2024-05-10T11:54:58.889" v="536" actId="47"/>
        <pc:sldMkLst>
          <pc:docMk/>
          <pc:sldMk cId="805031522" sldId="269"/>
        </pc:sldMkLst>
      </pc:sldChg>
      <pc:sldChg chg="modSp mod setBg modAnim">
        <pc:chgData name="Andy Acreman" userId="05415c4dcfc197a9" providerId="LiveId" clId="{A786656E-14B8-44B2-BED7-189BF532ACD9}" dt="2024-05-10T13:14:40.655" v="1352"/>
        <pc:sldMkLst>
          <pc:docMk/>
          <pc:sldMk cId="1270821595" sldId="272"/>
        </pc:sldMkLst>
        <pc:spChg chg="mod">
          <ac:chgData name="Andy Acreman" userId="05415c4dcfc197a9" providerId="LiveId" clId="{A786656E-14B8-44B2-BED7-189BF532ACD9}" dt="2024-05-10T11:40:14.056" v="384" actId="14100"/>
          <ac:spMkLst>
            <pc:docMk/>
            <pc:sldMk cId="1270821595" sldId="272"/>
            <ac:spMk id="2" creationId="{A7D15906-8EAC-D0C4-2AB3-CC6367291105}"/>
          </ac:spMkLst>
        </pc:spChg>
        <pc:spChg chg="mod">
          <ac:chgData name="Andy Acreman" userId="05415c4dcfc197a9" providerId="LiveId" clId="{A786656E-14B8-44B2-BED7-189BF532ACD9}" dt="2024-05-10T11:36:23.415" v="326" actId="207"/>
          <ac:spMkLst>
            <pc:docMk/>
            <pc:sldMk cId="1270821595" sldId="272"/>
            <ac:spMk id="3" creationId="{3B930ADF-B0B0-FAFB-8E44-CF2A2117F674}"/>
          </ac:spMkLst>
        </pc:spChg>
        <pc:spChg chg="mod">
          <ac:chgData name="Andy Acreman" userId="05415c4dcfc197a9" providerId="LiveId" clId="{A786656E-14B8-44B2-BED7-189BF532ACD9}" dt="2024-05-10T11:38:18.692" v="354" actId="5793"/>
          <ac:spMkLst>
            <pc:docMk/>
            <pc:sldMk cId="1270821595" sldId="272"/>
            <ac:spMk id="13" creationId="{00000000-0000-0000-0000-000000000000}"/>
          </ac:spMkLst>
        </pc:spChg>
        <pc:spChg chg="mod">
          <ac:chgData name="Andy Acreman" userId="05415c4dcfc197a9" providerId="LiveId" clId="{A786656E-14B8-44B2-BED7-189BF532ACD9}" dt="2024-05-10T13:14:26.705" v="1350" actId="207"/>
          <ac:spMkLst>
            <pc:docMk/>
            <pc:sldMk cId="1270821595" sldId="272"/>
            <ac:spMk id="14" creationId="{00000000-0000-0000-0000-000000000000}"/>
          </ac:spMkLst>
        </pc:spChg>
      </pc:sldChg>
      <pc:sldChg chg="del">
        <pc:chgData name="Andy Acreman" userId="05415c4dcfc197a9" providerId="LiveId" clId="{A786656E-14B8-44B2-BED7-189BF532ACD9}" dt="2024-05-10T11:36:43.688" v="328" actId="47"/>
        <pc:sldMkLst>
          <pc:docMk/>
          <pc:sldMk cId="323130178" sldId="273"/>
        </pc:sldMkLst>
      </pc:sldChg>
      <pc:sldChg chg="addSp delSp modSp add mod modClrScheme chgLayout modNotesTx">
        <pc:chgData name="Andy Acreman" userId="05415c4dcfc197a9" providerId="LiveId" clId="{A786656E-14B8-44B2-BED7-189BF532ACD9}" dt="2024-05-11T16:49:59.772" v="15735" actId="14100"/>
        <pc:sldMkLst>
          <pc:docMk/>
          <pc:sldMk cId="3188941997" sldId="273"/>
        </pc:sldMkLst>
        <pc:spChg chg="mod">
          <ac:chgData name="Andy Acreman" userId="05415c4dcfc197a9" providerId="LiveId" clId="{A786656E-14B8-44B2-BED7-189BF532ACD9}" dt="2024-05-11T16:49:59.772" v="15735" actId="14100"/>
          <ac:spMkLst>
            <pc:docMk/>
            <pc:sldMk cId="3188941997" sldId="273"/>
            <ac:spMk id="2" creationId="{A7D15906-8EAC-D0C4-2AB3-CC6367291105}"/>
          </ac:spMkLst>
        </pc:spChg>
        <pc:spChg chg="mod">
          <ac:chgData name="Andy Acreman" userId="05415c4dcfc197a9" providerId="LiveId" clId="{A786656E-14B8-44B2-BED7-189BF532ACD9}" dt="2024-05-10T11:54:05.675" v="501" actId="26606"/>
          <ac:spMkLst>
            <pc:docMk/>
            <pc:sldMk cId="3188941997" sldId="273"/>
            <ac:spMk id="3" creationId="{3B930ADF-B0B0-FAFB-8E44-CF2A2117F674}"/>
          </ac:spMkLst>
        </pc:spChg>
        <pc:spChg chg="add del mod">
          <ac:chgData name="Andy Acreman" userId="05415c4dcfc197a9" providerId="LiveId" clId="{A786656E-14B8-44B2-BED7-189BF532ACD9}" dt="2024-05-10T11:53:18.591" v="495" actId="478"/>
          <ac:spMkLst>
            <pc:docMk/>
            <pc:sldMk cId="3188941997" sldId="273"/>
            <ac:spMk id="5" creationId="{8E7A4F6D-9870-9544-4BB7-0E45D85FF62C}"/>
          </ac:spMkLst>
        </pc:spChg>
        <pc:spChg chg="mod">
          <ac:chgData name="Andy Acreman" userId="05415c4dcfc197a9" providerId="LiveId" clId="{A786656E-14B8-44B2-BED7-189BF532ACD9}" dt="2024-05-10T13:18:00.319" v="1382" actId="114"/>
          <ac:spMkLst>
            <pc:docMk/>
            <pc:sldMk cId="3188941997" sldId="273"/>
            <ac:spMk id="13" creationId="{00000000-0000-0000-0000-000000000000}"/>
          </ac:spMkLst>
        </pc:spChg>
        <pc:spChg chg="del">
          <ac:chgData name="Andy Acreman" userId="05415c4dcfc197a9" providerId="LiveId" clId="{A786656E-14B8-44B2-BED7-189BF532ACD9}" dt="2024-05-10T11:53:14.798" v="494" actId="478"/>
          <ac:spMkLst>
            <pc:docMk/>
            <pc:sldMk cId="3188941997" sldId="273"/>
            <ac:spMk id="14" creationId="{00000000-0000-0000-0000-000000000000}"/>
          </ac:spMkLst>
        </pc:spChg>
        <pc:spChg chg="add del mod">
          <ac:chgData name="Andy Acreman" userId="05415c4dcfc197a9" providerId="LiveId" clId="{A786656E-14B8-44B2-BED7-189BF532ACD9}" dt="2024-05-10T11:54:03.925" v="500" actId="26606"/>
          <ac:spMkLst>
            <pc:docMk/>
            <pc:sldMk cId="3188941997" sldId="273"/>
            <ac:spMk id="18" creationId="{5CA987F7-F256-965A-6B64-8270E2CAD33A}"/>
          </ac:spMkLst>
        </pc:spChg>
        <pc:picChg chg="add mod ord">
          <ac:chgData name="Andy Acreman" userId="05415c4dcfc197a9" providerId="LiveId" clId="{A786656E-14B8-44B2-BED7-189BF532ACD9}" dt="2024-05-10T12:13:37.007" v="624" actId="14826"/>
          <ac:picMkLst>
            <pc:docMk/>
            <pc:sldMk cId="3188941997" sldId="273"/>
            <ac:picMk id="7" creationId="{5B8CB320-F917-B440-734D-E4736C4AEE5E}"/>
          </ac:picMkLst>
        </pc:picChg>
        <pc:inkChg chg="add">
          <ac:chgData name="Andy Acreman" userId="05415c4dcfc197a9" providerId="LiveId" clId="{A786656E-14B8-44B2-BED7-189BF532ACD9}" dt="2024-05-10T12:45:57.900" v="657" actId="9405"/>
          <ac:inkMkLst>
            <pc:docMk/>
            <pc:sldMk cId="3188941997" sldId="273"/>
            <ac:inkMk id="8" creationId="{1C51805B-7D87-958F-C055-70A34C8F54DE}"/>
          </ac:inkMkLst>
        </pc:inkChg>
        <pc:inkChg chg="add">
          <ac:chgData name="Andy Acreman" userId="05415c4dcfc197a9" providerId="LiveId" clId="{A786656E-14B8-44B2-BED7-189BF532ACD9}" dt="2024-05-10T13:02:42.250" v="928" actId="9405"/>
          <ac:inkMkLst>
            <pc:docMk/>
            <pc:sldMk cId="3188941997" sldId="273"/>
            <ac:inkMk id="9" creationId="{2C8F1141-C6FF-F810-AED9-D4362D12BA9C}"/>
          </ac:inkMkLst>
        </pc:inkChg>
        <pc:inkChg chg="add">
          <ac:chgData name="Andy Acreman" userId="05415c4dcfc197a9" providerId="LiveId" clId="{A786656E-14B8-44B2-BED7-189BF532ACD9}" dt="2024-05-10T13:02:46.365" v="929" actId="9405"/>
          <ac:inkMkLst>
            <pc:docMk/>
            <pc:sldMk cId="3188941997" sldId="273"/>
            <ac:inkMk id="10" creationId="{A95FF691-FD6D-E6A0-C0C5-D5DDBFB00B30}"/>
          </ac:inkMkLst>
        </pc:inkChg>
        <pc:inkChg chg="add">
          <ac:chgData name="Andy Acreman" userId="05415c4dcfc197a9" providerId="LiveId" clId="{A786656E-14B8-44B2-BED7-189BF532ACD9}" dt="2024-05-10T13:03:33.747" v="930" actId="9405"/>
          <ac:inkMkLst>
            <pc:docMk/>
            <pc:sldMk cId="3188941997" sldId="273"/>
            <ac:inkMk id="11" creationId="{BFA138DC-06B9-C4A5-00FC-20CA2F1674B0}"/>
          </ac:inkMkLst>
        </pc:inkChg>
      </pc:sldChg>
      <pc:sldChg chg="addSp delSp modSp add mod modClrScheme chgLayout modNotesTx">
        <pc:chgData name="Andy Acreman" userId="05415c4dcfc197a9" providerId="LiveId" clId="{A786656E-14B8-44B2-BED7-189BF532ACD9}" dt="2024-05-11T16:50:40.601" v="15743" actId="14100"/>
        <pc:sldMkLst>
          <pc:docMk/>
          <pc:sldMk cId="4019646978" sldId="274"/>
        </pc:sldMkLst>
        <pc:spChg chg="mod">
          <ac:chgData name="Andy Acreman" userId="05415c4dcfc197a9" providerId="LiveId" clId="{A786656E-14B8-44B2-BED7-189BF532ACD9}" dt="2024-05-11T16:50:40.601" v="15743" actId="14100"/>
          <ac:spMkLst>
            <pc:docMk/>
            <pc:sldMk cId="4019646978" sldId="274"/>
            <ac:spMk id="2" creationId="{A7D15906-8EAC-D0C4-2AB3-CC6367291105}"/>
          </ac:spMkLst>
        </pc:spChg>
        <pc:spChg chg="mod">
          <ac:chgData name="Andy Acreman" userId="05415c4dcfc197a9" providerId="LiveId" clId="{A786656E-14B8-44B2-BED7-189BF532ACD9}" dt="2024-05-10T12:08:14.846" v="549" actId="26606"/>
          <ac:spMkLst>
            <pc:docMk/>
            <pc:sldMk cId="4019646978" sldId="274"/>
            <ac:spMk id="3" creationId="{3B930ADF-B0B0-FAFB-8E44-CF2A2117F674}"/>
          </ac:spMkLst>
        </pc:spChg>
        <pc:spChg chg="mod">
          <ac:chgData name="Andy Acreman" userId="05415c4dcfc197a9" providerId="LiveId" clId="{A786656E-14B8-44B2-BED7-189BF532ACD9}" dt="2024-05-10T12:08:14.846" v="549" actId="26606"/>
          <ac:spMkLst>
            <pc:docMk/>
            <pc:sldMk cId="4019646978" sldId="274"/>
            <ac:spMk id="13" creationId="{00000000-0000-0000-0000-000000000000}"/>
          </ac:spMkLst>
        </pc:spChg>
        <pc:spChg chg="add mod">
          <ac:chgData name="Andy Acreman" userId="05415c4dcfc197a9" providerId="LiveId" clId="{A786656E-14B8-44B2-BED7-189BF532ACD9}" dt="2024-05-10T12:08:33.450" v="574" actId="20577"/>
          <ac:spMkLst>
            <pc:docMk/>
            <pc:sldMk cId="4019646978" sldId="274"/>
            <ac:spMk id="15" creationId="{19AD86D5-6B35-0BFC-C723-99ABB4D68576}"/>
          </ac:spMkLst>
        </pc:spChg>
        <pc:spChg chg="add del mod">
          <ac:chgData name="Andy Acreman" userId="05415c4dcfc197a9" providerId="LiveId" clId="{A786656E-14B8-44B2-BED7-189BF532ACD9}" dt="2024-05-10T12:06:54.296" v="540" actId="931"/>
          <ac:spMkLst>
            <pc:docMk/>
            <pc:sldMk cId="4019646978" sldId="274"/>
            <ac:spMk id="18" creationId="{44D15C4E-3BA8-E7EA-FF0D-90FE651055CB}"/>
          </ac:spMkLst>
        </pc:spChg>
        <pc:spChg chg="add mod">
          <ac:chgData name="Andy Acreman" userId="05415c4dcfc197a9" providerId="LiveId" clId="{A786656E-14B8-44B2-BED7-189BF532ACD9}" dt="2024-05-10T12:08:54.607" v="622" actId="20577"/>
          <ac:spMkLst>
            <pc:docMk/>
            <pc:sldMk cId="4019646978" sldId="274"/>
            <ac:spMk id="20" creationId="{2E50A7F3-6F84-B178-39CB-C0B60AF4DAB5}"/>
          </ac:spMkLst>
        </pc:spChg>
        <pc:picChg chg="add mod">
          <ac:chgData name="Andy Acreman" userId="05415c4dcfc197a9" providerId="LiveId" clId="{A786656E-14B8-44B2-BED7-189BF532ACD9}" dt="2024-05-10T12:08:14.846" v="549" actId="26606"/>
          <ac:picMkLst>
            <pc:docMk/>
            <pc:sldMk cId="4019646978" sldId="274"/>
            <ac:picMk id="5" creationId="{1B7E9093-46BE-EE16-8F1F-9B8C660057B7}"/>
          </ac:picMkLst>
        </pc:picChg>
        <pc:picChg chg="mod">
          <ac:chgData name="Andy Acreman" userId="05415c4dcfc197a9" providerId="LiveId" clId="{A786656E-14B8-44B2-BED7-189BF532ACD9}" dt="2024-05-10T12:08:14.846" v="549" actId="26606"/>
          <ac:picMkLst>
            <pc:docMk/>
            <pc:sldMk cId="4019646978" sldId="274"/>
            <ac:picMk id="7" creationId="{5B8CB320-F917-B440-734D-E4736C4AEE5E}"/>
          </ac:picMkLst>
        </pc:picChg>
      </pc:sldChg>
      <pc:sldChg chg="del">
        <pc:chgData name="Andy Acreman" userId="05415c4dcfc197a9" providerId="LiveId" clId="{A786656E-14B8-44B2-BED7-189BF532ACD9}" dt="2024-05-10T11:36:48.658" v="329" actId="47"/>
        <pc:sldMkLst>
          <pc:docMk/>
          <pc:sldMk cId="1547476530" sldId="275"/>
        </pc:sldMkLst>
      </pc:sldChg>
      <pc:sldChg chg="modSp add mod modNotesTx">
        <pc:chgData name="Andy Acreman" userId="05415c4dcfc197a9" providerId="LiveId" clId="{A786656E-14B8-44B2-BED7-189BF532ACD9}" dt="2024-05-11T16:50:27.907" v="15741" actId="14100"/>
        <pc:sldMkLst>
          <pc:docMk/>
          <pc:sldMk cId="2703381135" sldId="275"/>
        </pc:sldMkLst>
        <pc:spChg chg="mod">
          <ac:chgData name="Andy Acreman" userId="05415c4dcfc197a9" providerId="LiveId" clId="{A786656E-14B8-44B2-BED7-189BF532ACD9}" dt="2024-05-11T16:50:27.907" v="15741" actId="14100"/>
          <ac:spMkLst>
            <pc:docMk/>
            <pc:sldMk cId="2703381135" sldId="275"/>
            <ac:spMk id="2" creationId="{A7D15906-8EAC-D0C4-2AB3-CC6367291105}"/>
          </ac:spMkLst>
        </pc:spChg>
      </pc:sldChg>
      <pc:sldChg chg="del">
        <pc:chgData name="Andy Acreman" userId="05415c4dcfc197a9" providerId="LiveId" clId="{A786656E-14B8-44B2-BED7-189BF532ACD9}" dt="2024-05-10T11:37:22.169" v="332" actId="47"/>
        <pc:sldMkLst>
          <pc:docMk/>
          <pc:sldMk cId="136534381" sldId="276"/>
        </pc:sldMkLst>
      </pc:sldChg>
      <pc:sldChg chg="addSp delSp modSp add mod modClrScheme chgLayout modNotesTx">
        <pc:chgData name="Andy Acreman" userId="05415c4dcfc197a9" providerId="LiveId" clId="{A786656E-14B8-44B2-BED7-189BF532ACD9}" dt="2024-05-11T16:50:11.807" v="15738" actId="14100"/>
        <pc:sldMkLst>
          <pc:docMk/>
          <pc:sldMk cId="1143520232" sldId="276"/>
        </pc:sldMkLst>
        <pc:spChg chg="mod">
          <ac:chgData name="Andy Acreman" userId="05415c4dcfc197a9" providerId="LiveId" clId="{A786656E-14B8-44B2-BED7-189BF532ACD9}" dt="2024-05-11T16:50:11.807" v="15738" actId="14100"/>
          <ac:spMkLst>
            <pc:docMk/>
            <pc:sldMk cId="1143520232" sldId="276"/>
            <ac:spMk id="2" creationId="{A7D15906-8EAC-D0C4-2AB3-CC6367291105}"/>
          </ac:spMkLst>
        </pc:spChg>
        <pc:spChg chg="mod">
          <ac:chgData name="Andy Acreman" userId="05415c4dcfc197a9" providerId="LiveId" clId="{A786656E-14B8-44B2-BED7-189BF532ACD9}" dt="2024-05-10T12:44:07.150" v="634" actId="26606"/>
          <ac:spMkLst>
            <pc:docMk/>
            <pc:sldMk cId="1143520232" sldId="276"/>
            <ac:spMk id="3" creationId="{3B930ADF-B0B0-FAFB-8E44-CF2A2117F674}"/>
          </ac:spMkLst>
        </pc:spChg>
        <pc:spChg chg="mod">
          <ac:chgData name="Andy Acreman" userId="05415c4dcfc197a9" providerId="LiveId" clId="{A786656E-14B8-44B2-BED7-189BF532ACD9}" dt="2024-05-10T13:01:55.988" v="927" actId="5793"/>
          <ac:spMkLst>
            <pc:docMk/>
            <pc:sldMk cId="1143520232" sldId="276"/>
            <ac:spMk id="13" creationId="{00000000-0000-0000-0000-000000000000}"/>
          </ac:spMkLst>
        </pc:spChg>
        <pc:spChg chg="add mod">
          <ac:chgData name="Andy Acreman" userId="05415c4dcfc197a9" providerId="LiveId" clId="{A786656E-14B8-44B2-BED7-189BF532ACD9}" dt="2024-05-10T13:01:03.296" v="892" actId="113"/>
          <ac:spMkLst>
            <pc:docMk/>
            <pc:sldMk cId="1143520232" sldId="276"/>
            <ac:spMk id="18" creationId="{3D6ECA70-7F47-18A6-E0C0-D2E20AE17B00}"/>
          </ac:spMkLst>
        </pc:spChg>
        <pc:grpChg chg="mod">
          <ac:chgData name="Andy Acreman" userId="05415c4dcfc197a9" providerId="LiveId" clId="{A786656E-14B8-44B2-BED7-189BF532ACD9}" dt="2024-05-10T13:04:45.842" v="935"/>
          <ac:grpSpMkLst>
            <pc:docMk/>
            <pc:sldMk cId="1143520232" sldId="276"/>
            <ac:grpSpMk id="11" creationId="{087A5798-5505-F0E8-4173-4B7886DCD0E9}"/>
          </ac:grpSpMkLst>
        </pc:grpChg>
        <pc:grpChg chg="mod">
          <ac:chgData name="Andy Acreman" userId="05415c4dcfc197a9" providerId="LiveId" clId="{A786656E-14B8-44B2-BED7-189BF532ACD9}" dt="2024-05-10T13:05:11.024" v="941"/>
          <ac:grpSpMkLst>
            <pc:docMk/>
            <pc:sldMk cId="1143520232" sldId="276"/>
            <ac:grpSpMk id="19" creationId="{6AED937C-CD7E-B556-C682-7D0907B7FA68}"/>
          </ac:grpSpMkLst>
        </pc:grpChg>
        <pc:picChg chg="add mod ord">
          <ac:chgData name="Andy Acreman" userId="05415c4dcfc197a9" providerId="LiveId" clId="{A786656E-14B8-44B2-BED7-189BF532ACD9}" dt="2024-05-10T12:44:24.530" v="637" actId="14100"/>
          <ac:picMkLst>
            <pc:docMk/>
            <pc:sldMk cId="1143520232" sldId="276"/>
            <ac:picMk id="5" creationId="{04AD5B5B-9D46-8518-017F-67B7B8E3E0C8}"/>
          </ac:picMkLst>
        </pc:picChg>
        <pc:picChg chg="del mod">
          <ac:chgData name="Andy Acreman" userId="05415c4dcfc197a9" providerId="LiveId" clId="{A786656E-14B8-44B2-BED7-189BF532ACD9}" dt="2024-05-10T12:43:18.485" v="628" actId="478"/>
          <ac:picMkLst>
            <pc:docMk/>
            <pc:sldMk cId="1143520232" sldId="276"/>
            <ac:picMk id="7" creationId="{5B8CB320-F917-B440-734D-E4736C4AEE5E}"/>
          </ac:picMkLst>
        </pc:picChg>
        <pc:inkChg chg="add">
          <ac:chgData name="Andy Acreman" userId="05415c4dcfc197a9" providerId="LiveId" clId="{A786656E-14B8-44B2-BED7-189BF532ACD9}" dt="2024-05-10T13:04:29.141" v="931" actId="9405"/>
          <ac:inkMkLst>
            <pc:docMk/>
            <pc:sldMk cId="1143520232" sldId="276"/>
            <ac:inkMk id="6" creationId="{7AC998B5-C405-938E-46EF-3C58BFBE28AF}"/>
          </ac:inkMkLst>
        </pc:inkChg>
        <pc:inkChg chg="add">
          <ac:chgData name="Andy Acreman" userId="05415c4dcfc197a9" providerId="LiveId" clId="{A786656E-14B8-44B2-BED7-189BF532ACD9}" dt="2024-05-10T13:04:35.852" v="932" actId="9405"/>
          <ac:inkMkLst>
            <pc:docMk/>
            <pc:sldMk cId="1143520232" sldId="276"/>
            <ac:inkMk id="8" creationId="{B50A8D72-BA73-4FB1-BD85-CD5A9318080C}"/>
          </ac:inkMkLst>
        </pc:inkChg>
        <pc:inkChg chg="add mod">
          <ac:chgData name="Andy Acreman" userId="05415c4dcfc197a9" providerId="LiveId" clId="{A786656E-14B8-44B2-BED7-189BF532ACD9}" dt="2024-05-10T13:04:45.842" v="935"/>
          <ac:inkMkLst>
            <pc:docMk/>
            <pc:sldMk cId="1143520232" sldId="276"/>
            <ac:inkMk id="9" creationId="{F3AB3BE5-9FCC-7DB7-6038-DC363B4C3790}"/>
          </ac:inkMkLst>
        </pc:inkChg>
        <pc:inkChg chg="add mod">
          <ac:chgData name="Andy Acreman" userId="05415c4dcfc197a9" providerId="LiveId" clId="{A786656E-14B8-44B2-BED7-189BF532ACD9}" dt="2024-05-10T13:04:45.842" v="935"/>
          <ac:inkMkLst>
            <pc:docMk/>
            <pc:sldMk cId="1143520232" sldId="276"/>
            <ac:inkMk id="10" creationId="{F880CC5C-9015-EDC7-3C48-C054EBF258D0}"/>
          </ac:inkMkLst>
        </pc:inkChg>
        <pc:inkChg chg="add">
          <ac:chgData name="Andy Acreman" userId="05415c4dcfc197a9" providerId="LiveId" clId="{A786656E-14B8-44B2-BED7-189BF532ACD9}" dt="2024-05-10T13:04:52.764" v="936" actId="9405"/>
          <ac:inkMkLst>
            <pc:docMk/>
            <pc:sldMk cId="1143520232" sldId="276"/>
            <ac:inkMk id="12" creationId="{0D09883C-472C-394F-CD67-85D1979844CF}"/>
          </ac:inkMkLst>
        </pc:inkChg>
        <pc:inkChg chg="add">
          <ac:chgData name="Andy Acreman" userId="05415c4dcfc197a9" providerId="LiveId" clId="{A786656E-14B8-44B2-BED7-189BF532ACD9}" dt="2024-05-10T13:04:58.012" v="937" actId="9405"/>
          <ac:inkMkLst>
            <pc:docMk/>
            <pc:sldMk cId="1143520232" sldId="276"/>
            <ac:inkMk id="14" creationId="{C298BBFA-7B02-DDBA-77CF-8E307C30DF18}"/>
          </ac:inkMkLst>
        </pc:inkChg>
        <pc:inkChg chg="add">
          <ac:chgData name="Andy Acreman" userId="05415c4dcfc197a9" providerId="LiveId" clId="{A786656E-14B8-44B2-BED7-189BF532ACD9}" dt="2024-05-10T13:05:01.784" v="938" actId="9405"/>
          <ac:inkMkLst>
            <pc:docMk/>
            <pc:sldMk cId="1143520232" sldId="276"/>
            <ac:inkMk id="15" creationId="{92A69F19-AD6E-DAF0-279C-BFFA4097842C}"/>
          </ac:inkMkLst>
        </pc:inkChg>
        <pc:inkChg chg="add mod">
          <ac:chgData name="Andy Acreman" userId="05415c4dcfc197a9" providerId="LiveId" clId="{A786656E-14B8-44B2-BED7-189BF532ACD9}" dt="2024-05-10T13:05:11.024" v="941"/>
          <ac:inkMkLst>
            <pc:docMk/>
            <pc:sldMk cId="1143520232" sldId="276"/>
            <ac:inkMk id="16" creationId="{D3F22FEC-CD80-C189-E983-CD631436E2E7}"/>
          </ac:inkMkLst>
        </pc:inkChg>
        <pc:inkChg chg="add mod">
          <ac:chgData name="Andy Acreman" userId="05415c4dcfc197a9" providerId="LiveId" clId="{A786656E-14B8-44B2-BED7-189BF532ACD9}" dt="2024-05-10T13:05:11.024" v="941"/>
          <ac:inkMkLst>
            <pc:docMk/>
            <pc:sldMk cId="1143520232" sldId="276"/>
            <ac:inkMk id="17" creationId="{7D6DF67C-6B01-A226-CD00-BC7050BAFA9C}"/>
          </ac:inkMkLst>
        </pc:inkChg>
      </pc:sldChg>
      <pc:sldChg chg="modSp new mod ord modNotesTx">
        <pc:chgData name="Andy Acreman" userId="05415c4dcfc197a9" providerId="LiveId" clId="{A786656E-14B8-44B2-BED7-189BF532ACD9}" dt="2024-05-11T13:10:35.922" v="7795" actId="20577"/>
        <pc:sldMkLst>
          <pc:docMk/>
          <pc:sldMk cId="2132361409" sldId="277"/>
        </pc:sldMkLst>
        <pc:spChg chg="mod">
          <ac:chgData name="Andy Acreman" userId="05415c4dcfc197a9" providerId="LiveId" clId="{A786656E-14B8-44B2-BED7-189BF532ACD9}" dt="2024-05-10T13:42:21.264" v="1560" actId="20577"/>
          <ac:spMkLst>
            <pc:docMk/>
            <pc:sldMk cId="2132361409" sldId="277"/>
            <ac:spMk id="2" creationId="{C976B3F6-38C2-1213-41C0-4B00C85E6607}"/>
          </ac:spMkLst>
        </pc:spChg>
        <pc:spChg chg="mod">
          <ac:chgData name="Andy Acreman" userId="05415c4dcfc197a9" providerId="LiveId" clId="{A786656E-14B8-44B2-BED7-189BF532ACD9}" dt="2024-05-10T14:35:45.151" v="3409" actId="207"/>
          <ac:spMkLst>
            <pc:docMk/>
            <pc:sldMk cId="2132361409" sldId="277"/>
            <ac:spMk id="3" creationId="{66BBEC19-B4EC-F988-23CB-AEEE67E84C3C}"/>
          </ac:spMkLst>
        </pc:spChg>
        <pc:spChg chg="mod">
          <ac:chgData name="Andy Acreman" userId="05415c4dcfc197a9" providerId="LiveId" clId="{A786656E-14B8-44B2-BED7-189BF532ACD9}" dt="2024-05-10T13:20:35.060" v="1392" actId="207"/>
          <ac:spMkLst>
            <pc:docMk/>
            <pc:sldMk cId="2132361409" sldId="277"/>
            <ac:spMk id="4" creationId="{7618FF67-EEEA-E14B-8C8C-1BBAD979C0C7}"/>
          </ac:spMkLst>
        </pc:spChg>
        <pc:spChg chg="mod">
          <ac:chgData name="Andy Acreman" userId="05415c4dcfc197a9" providerId="LiveId" clId="{A786656E-14B8-44B2-BED7-189BF532ACD9}" dt="2024-05-10T13:20:41.294" v="1393" actId="207"/>
          <ac:spMkLst>
            <pc:docMk/>
            <pc:sldMk cId="2132361409" sldId="277"/>
            <ac:spMk id="5" creationId="{3E2A2054-D558-D2BC-D1EB-0EE57D33239F}"/>
          </ac:spMkLst>
        </pc:spChg>
      </pc:sldChg>
      <pc:sldChg chg="modSp add mod modNotesTx">
        <pc:chgData name="Andy Acreman" userId="05415c4dcfc197a9" providerId="LiveId" clId="{A786656E-14B8-44B2-BED7-189BF532ACD9}" dt="2024-05-11T13:12:57.115" v="7997" actId="20577"/>
        <pc:sldMkLst>
          <pc:docMk/>
          <pc:sldMk cId="793300894" sldId="278"/>
        </pc:sldMkLst>
        <pc:spChg chg="mod">
          <ac:chgData name="Andy Acreman" userId="05415c4dcfc197a9" providerId="LiveId" clId="{A786656E-14B8-44B2-BED7-189BF532ACD9}" dt="2024-05-10T13:42:13.148" v="1556" actId="20577"/>
          <ac:spMkLst>
            <pc:docMk/>
            <pc:sldMk cId="793300894" sldId="278"/>
            <ac:spMk id="2" creationId="{C976B3F6-38C2-1213-41C0-4B00C85E6607}"/>
          </ac:spMkLst>
        </pc:spChg>
        <pc:spChg chg="mod">
          <ac:chgData name="Andy Acreman" userId="05415c4dcfc197a9" providerId="LiveId" clId="{A786656E-14B8-44B2-BED7-189BF532ACD9}" dt="2024-05-10T14:35:19.016" v="3408" actId="207"/>
          <ac:spMkLst>
            <pc:docMk/>
            <pc:sldMk cId="793300894" sldId="278"/>
            <ac:spMk id="3" creationId="{66BBEC19-B4EC-F988-23CB-AEEE67E84C3C}"/>
          </ac:spMkLst>
        </pc:spChg>
      </pc:sldChg>
      <pc:sldChg chg="modSp add mod ord modNotesTx">
        <pc:chgData name="Andy Acreman" userId="05415c4dcfc197a9" providerId="LiveId" clId="{A786656E-14B8-44B2-BED7-189BF532ACD9}" dt="2024-05-11T14:20:05.279" v="11495" actId="33524"/>
        <pc:sldMkLst>
          <pc:docMk/>
          <pc:sldMk cId="4134643236" sldId="279"/>
        </pc:sldMkLst>
        <pc:spChg chg="mod">
          <ac:chgData name="Andy Acreman" userId="05415c4dcfc197a9" providerId="LiveId" clId="{A786656E-14B8-44B2-BED7-189BF532ACD9}" dt="2024-05-11T13:39:58.665" v="10116" actId="20577"/>
          <ac:spMkLst>
            <pc:docMk/>
            <pc:sldMk cId="4134643236" sldId="279"/>
            <ac:spMk id="2" creationId="{C976B3F6-38C2-1213-41C0-4B00C85E6607}"/>
          </ac:spMkLst>
        </pc:spChg>
        <pc:spChg chg="mod">
          <ac:chgData name="Andy Acreman" userId="05415c4dcfc197a9" providerId="LiveId" clId="{A786656E-14B8-44B2-BED7-189BF532ACD9}" dt="2024-05-11T13:45:33.682" v="10240" actId="6549"/>
          <ac:spMkLst>
            <pc:docMk/>
            <pc:sldMk cId="4134643236" sldId="279"/>
            <ac:spMk id="3" creationId="{66BBEC19-B4EC-F988-23CB-AEEE67E84C3C}"/>
          </ac:spMkLst>
        </pc:spChg>
      </pc:sldChg>
      <pc:sldChg chg="modSp add mod modNotesTx">
        <pc:chgData name="Andy Acreman" userId="05415c4dcfc197a9" providerId="LiveId" clId="{A786656E-14B8-44B2-BED7-189BF532ACD9}" dt="2024-05-11T16:50:53.729" v="15745" actId="14100"/>
        <pc:sldMkLst>
          <pc:docMk/>
          <pc:sldMk cId="4034780116" sldId="280"/>
        </pc:sldMkLst>
        <pc:spChg chg="mod">
          <ac:chgData name="Andy Acreman" userId="05415c4dcfc197a9" providerId="LiveId" clId="{A786656E-14B8-44B2-BED7-189BF532ACD9}" dt="2024-05-11T16:50:53.729" v="15745" actId="14100"/>
          <ac:spMkLst>
            <pc:docMk/>
            <pc:sldMk cId="4034780116" sldId="280"/>
            <ac:spMk id="2" creationId="{A7D15906-8EAC-D0C4-2AB3-CC6367291105}"/>
          </ac:spMkLst>
        </pc:spChg>
        <pc:spChg chg="mod">
          <ac:chgData name="Andy Acreman" userId="05415c4dcfc197a9" providerId="LiveId" clId="{A786656E-14B8-44B2-BED7-189BF532ACD9}" dt="2024-05-11T12:57:29.900" v="6941" actId="114"/>
          <ac:spMkLst>
            <pc:docMk/>
            <pc:sldMk cId="4034780116" sldId="280"/>
            <ac:spMk id="15" creationId="{19AD86D5-6B35-0BFC-C723-99ABB4D68576}"/>
          </ac:spMkLst>
        </pc:spChg>
        <pc:spChg chg="mod">
          <ac:chgData name="Andy Acreman" userId="05415c4dcfc197a9" providerId="LiveId" clId="{A786656E-14B8-44B2-BED7-189BF532ACD9}" dt="2024-05-11T12:57:34.260" v="6943" actId="113"/>
          <ac:spMkLst>
            <pc:docMk/>
            <pc:sldMk cId="4034780116" sldId="280"/>
            <ac:spMk id="20" creationId="{2E50A7F3-6F84-B178-39CB-C0B60AF4DAB5}"/>
          </ac:spMkLst>
        </pc:spChg>
        <pc:picChg chg="mod">
          <ac:chgData name="Andy Acreman" userId="05415c4dcfc197a9" providerId="LiveId" clId="{A786656E-14B8-44B2-BED7-189BF532ACD9}" dt="2024-05-11T12:44:29.392" v="6092" actId="14100"/>
          <ac:picMkLst>
            <pc:docMk/>
            <pc:sldMk cId="4034780116" sldId="280"/>
            <ac:picMk id="5" creationId="{1B7E9093-46BE-EE16-8F1F-9B8C660057B7}"/>
          </ac:picMkLst>
        </pc:picChg>
        <pc:picChg chg="mod">
          <ac:chgData name="Andy Acreman" userId="05415c4dcfc197a9" providerId="LiveId" clId="{A786656E-14B8-44B2-BED7-189BF532ACD9}" dt="2024-05-11T12:44:24.495" v="6091" actId="14100"/>
          <ac:picMkLst>
            <pc:docMk/>
            <pc:sldMk cId="4034780116" sldId="280"/>
            <ac:picMk id="7" creationId="{5B8CB320-F917-B440-734D-E4736C4AEE5E}"/>
          </ac:picMkLst>
        </pc:picChg>
      </pc:sldChg>
      <pc:sldChg chg="modSp add mod modAnim modNotesTx">
        <pc:chgData name="Andy Acreman" userId="05415c4dcfc197a9" providerId="LiveId" clId="{A786656E-14B8-44B2-BED7-189BF532ACD9}" dt="2024-05-11T16:12:01.910" v="14122" actId="20577"/>
        <pc:sldMkLst>
          <pc:docMk/>
          <pc:sldMk cId="861335701" sldId="281"/>
        </pc:sldMkLst>
        <pc:spChg chg="mod">
          <ac:chgData name="Andy Acreman" userId="05415c4dcfc197a9" providerId="LiveId" clId="{A786656E-14B8-44B2-BED7-189BF532ACD9}" dt="2024-05-11T13:40:02.954" v="10121" actId="20577"/>
          <ac:spMkLst>
            <pc:docMk/>
            <pc:sldMk cId="861335701" sldId="281"/>
            <ac:spMk id="2" creationId="{C976B3F6-38C2-1213-41C0-4B00C85E6607}"/>
          </ac:spMkLst>
        </pc:spChg>
        <pc:spChg chg="mod">
          <ac:chgData name="Andy Acreman" userId="05415c4dcfc197a9" providerId="LiveId" clId="{A786656E-14B8-44B2-BED7-189BF532ACD9}" dt="2024-05-11T16:05:07.547" v="13575" actId="20577"/>
          <ac:spMkLst>
            <pc:docMk/>
            <pc:sldMk cId="861335701" sldId="281"/>
            <ac:spMk id="3" creationId="{66BBEC19-B4EC-F988-23CB-AEEE67E84C3C}"/>
          </ac:spMkLst>
        </pc:spChg>
      </pc:sldChg>
      <pc:sldChg chg="modSp add modAnim modNotesTx">
        <pc:chgData name="Andy Acreman" userId="05415c4dcfc197a9" providerId="LiveId" clId="{A786656E-14B8-44B2-BED7-189BF532ACD9}" dt="2024-05-11T16:46:14.559" v="15721" actId="5793"/>
        <pc:sldMkLst>
          <pc:docMk/>
          <pc:sldMk cId="1493646672" sldId="282"/>
        </pc:sldMkLst>
        <pc:spChg chg="mod">
          <ac:chgData name="Andy Acreman" userId="05415c4dcfc197a9" providerId="LiveId" clId="{A786656E-14B8-44B2-BED7-189BF532ACD9}" dt="2024-05-11T16:44:32.313" v="15585" actId="20577"/>
          <ac:spMkLst>
            <pc:docMk/>
            <pc:sldMk cId="1493646672" sldId="282"/>
            <ac:spMk id="3" creationId="{66BBEC19-B4EC-F988-23CB-AEEE67E84C3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0"/>
          </a:xfrm>
          <a:prstGeom prst="rect">
            <a:avLst/>
          </a:prstGeom>
        </p:spPr>
        <p:txBody>
          <a:bodyPr vert="horz" lIns="94348" tIns="47174" rIns="94348" bIns="47174" rtlCol="0"/>
          <a:lstStyle>
            <a:lvl1pPr algn="l">
              <a:defRPr sz="1200"/>
            </a:lvl1pPr>
          </a:lstStyle>
          <a:p>
            <a:pPr rtl="0"/>
            <a:endParaRPr/>
          </a:p>
        </p:txBody>
      </p:sp>
      <p:sp>
        <p:nvSpPr>
          <p:cNvPr id="3" name="Date Placeholder 2"/>
          <p:cNvSpPr>
            <a:spLocks noGrp="1"/>
          </p:cNvSpPr>
          <p:nvPr>
            <p:ph type="dt" sz="quarter" idx="1"/>
          </p:nvPr>
        </p:nvSpPr>
        <p:spPr>
          <a:xfrm>
            <a:off x="4023992" y="0"/>
            <a:ext cx="3078427" cy="511730"/>
          </a:xfrm>
          <a:prstGeom prst="rect">
            <a:avLst/>
          </a:prstGeom>
        </p:spPr>
        <p:txBody>
          <a:bodyPr vert="horz" lIns="94348" tIns="47174" rIns="94348" bIns="47174" rtlCol="0"/>
          <a:lstStyle>
            <a:lvl1pPr algn="r">
              <a:defRPr sz="1200"/>
            </a:lvl1pPr>
          </a:lstStyle>
          <a:p>
            <a:pPr rtl="0"/>
            <a:r>
              <a:rPr lang="en-US"/>
              <a:t>2/8/2016</a:t>
            </a:r>
            <a:endParaRPr/>
          </a:p>
        </p:txBody>
      </p:sp>
      <p:sp>
        <p:nvSpPr>
          <p:cNvPr id="4" name="Footer Placeholder 3"/>
          <p:cNvSpPr>
            <a:spLocks noGrp="1"/>
          </p:cNvSpPr>
          <p:nvPr>
            <p:ph type="ftr" sz="quarter" idx="2"/>
          </p:nvPr>
        </p:nvSpPr>
        <p:spPr>
          <a:xfrm>
            <a:off x="0" y="9721107"/>
            <a:ext cx="3078427" cy="511730"/>
          </a:xfrm>
          <a:prstGeom prst="rect">
            <a:avLst/>
          </a:prstGeom>
        </p:spPr>
        <p:txBody>
          <a:bodyPr vert="horz" lIns="94348" tIns="47174" rIns="94348" bIns="47174" rtlCol="0" anchor="b"/>
          <a:lstStyle>
            <a:lvl1pPr algn="l">
              <a:defRPr sz="1200"/>
            </a:lvl1pPr>
          </a:lstStyle>
          <a:p>
            <a:pPr rtl="0"/>
            <a:endParaRPr/>
          </a:p>
        </p:txBody>
      </p:sp>
      <p:sp>
        <p:nvSpPr>
          <p:cNvPr id="5" name="Slide Number Placeholder 4"/>
          <p:cNvSpPr>
            <a:spLocks noGrp="1"/>
          </p:cNvSpPr>
          <p:nvPr>
            <p:ph type="sldNum" sz="quarter" idx="3"/>
          </p:nvPr>
        </p:nvSpPr>
        <p:spPr>
          <a:xfrm>
            <a:off x="4023992" y="9721107"/>
            <a:ext cx="3078427" cy="511730"/>
          </a:xfrm>
          <a:prstGeom prst="rect">
            <a:avLst/>
          </a:prstGeom>
        </p:spPr>
        <p:txBody>
          <a:bodyPr vert="horz" lIns="94348" tIns="47174" rIns="94348" bIns="47174" rtlCol="0" anchor="b"/>
          <a:lstStyle>
            <a:lvl1pPr algn="r">
              <a:defRPr sz="1200"/>
            </a:lvl1pPr>
          </a:lstStyle>
          <a:p>
            <a:pPr rtl="0"/>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2:45:57.900"/>
    </inkml:context>
    <inkml:brush xml:id="br0">
      <inkml:brushProperty name="width" value="0.05" units="cm"/>
      <inkml:brushProperty name="height" value="0.05" units="cm"/>
      <inkml:brushProperty name="color" value="#E71224"/>
    </inkml:brush>
  </inkml:definitions>
  <inkml:trace contextRef="#ctx0" brushRef="#br0">6958 880 24575,'-1'-7'0,"1"0"0,-2 0 0,1 0 0,-1 1 0,1-1 0,-2 1 0,-3-8 0,-24-44 0,21 42 0,-13-24 0,-2 1 0,-2 1 0,-49-56 0,61 82 0,1 0 0,-2 1 0,0 1 0,-31-16 0,-23-16 0,43 22 0,14 11 0,1 0 0,-2 0 0,1 1 0,-1 1 0,0 0 0,-1 1 0,-18-7 0,-116-41 0,80 26 0,2 1 0,31 12 0,-1 1 0,0 1 0,-70-13 0,-148-16 0,-39-5 0,182 41 0,77 6 0,1-2 0,-45-7 0,-93-13 0,79 13 0,-98-5 0,-190 10 0,217 5 0,128 1 0,1 2 0,0 2 0,0 1 0,0 1 0,-33 14 0,-65 16 0,34-10 0,70-19 0,-2 0 0,-50 7 0,56-13 0,0 1 0,1 0 0,-1 2 0,1 1 0,0 0 0,-35 18 0,16-5 0,-64 21 0,65-27 0,-13 4 0,33-12 0,0 1 0,1 1 0,0 1 0,-34 19 0,21-5 0,-44 30 0,-5 3 0,52-37 0,-33 26 0,23-15 0,-2-1 0,-67 33 0,40-23 0,21-13 0,30-18 0,1 2 0,0 0 0,1 0 0,-17 15 0,6-3 0,-55 35 0,-3 1 0,71-47 0,-32 24 0,2 3 0,-61 65 0,-15 25 0,-5 5 0,-26 57 0,145-182 0,-71 76 0,-1 2 0,22-18 0,32-40 0,1 1 0,-25 40 0,-44 67 0,27-41 0,-22 27 0,38-65 0,-37 46 0,53-58 0,-201 292 0,229-328 0,-52 92 0,6-7 0,-5 8 0,-6 22 0,-21 52 0,74-150 0,0 0 0,2 1 0,1 0 0,1 0 0,-2 45 0,-7 45 0,1-3 0,12-55 0,1-28 0,-1-1 0,-10 57 0,3-45 0,2 1 0,-1 53 0,8 88 0,1-71 0,-2-74 0,-4 197 0,0-163 0,-18 91 0,9-87 0,3 0 0,1 81 0,-5 15 0,-1-8 0,13-90 0,3 1 0,16 116 0,-13-170 0,12 62 0,-4 1 0,2 128 0,-15-179 0,1 0 0,11 66 0,7 22 0,3 17 0,-4-63 0,2-1 0,38 92 0,-48-141 0,0 1 0,-2 0 0,-1 1 0,3 41 0,-8-67 0,6 34 0,1-1 0,2-1 0,21 49 0,-14-38 0,-4-11 0,1 0 0,1-1 0,2-1 0,2-1 0,21 30 0,24 18 0,-27-34 0,61 95 0,-27-3 0,-43-78 0,74 111 0,-86-145 0,-1 1 0,-1 0 0,-1 1 0,13 39 0,-18-43 0,2 0 0,0 0 0,1-1 0,23 33 0,56 81 0,-31-43 0,-48-73 0,0 1 0,-1 0 0,-1 0 0,9 34 0,-1-3 0,34 71 0,-41-105 0,0 1 0,1-2 0,1 0 0,19 23 0,-12-17 0,-1 0 0,27 49 0,-30-46 0,1 0 0,36 42 0,50 39 0,-44-50 0,-37-38 0,34 42 0,-38-42 0,0 0 0,33 27 0,-20-20 0,3 4 0,-6-3 0,2-2 0,1-1 0,50 31 0,-69-49 0,3 1 0,-1 0 0,0 1 0,-1 1 0,0 0 0,18 18 0,-6-4 0,2-1 0,38 27 0,19 15 0,-71-54 0,-1-2 0,21 12 0,10 6 0,139 98 0,-97-68 0,3-3 0,130 57 0,-158-82 0,89 39 0,-116-53 0,-1 1 0,0 2 0,45 33 0,-42-26 0,69 35 0,-22-17 0,-47-24 0,70 28 0,9 2 0,-23-8 0,-21-18 0,-49-16 0,1 0 0,-1 2 0,31 15 0,-28-11 0,36 12 0,4 3 0,53 18 0,-19-9 0,-62-20 0,-8-3 0,1-1 0,0-2 0,0 0 0,50 9 0,-36-11 0,-1 2 0,0 1 0,44 19 0,-49-15 0,1-3 0,0-1 0,1-1 0,51 5 0,253-11 0,-193-7 0,-102 3 0,8 0 0,106-13 0,37-7 0,13-3 0,-188 19 0,115-23 0,-111 20 0,-1-1 0,1-1 0,26-14 0,130-75 0,-140 74 0,6-6 0,78-64 0,-77 55 0,-21 14 0,-1-1 0,-1-2 0,-1 0 0,27-40 0,-50 64 0,75-87 0,-52 62 0,0-1 0,-2-1 0,26-44 0,-16 22 0,2 1 0,44-49 0,-78 99 0,211-272 0,-203 259 0,-1 0 0,9-23 0,11-17 0,-1 3 0,-3-1 0,-2 0 0,18-65 0,-23 66 0,52-140 0,-7 47 0,-46 101 0,45-115 0,-16 50 0,61-129 0,-92 207 0,-1-1 0,16-56 0,9-73 0,-12 48 0,-22 91 0,48-201 0,-41 162 0,5-108 0,8-286 0,-12 291 0,5-128 0,13-149 0,-3 75 0,-26 236 0,10-114 0,0 151 0,24-289 0,-21 121 0,1-22 0,-14 201 0,-5-172 0,0 235 0,-1 0 0,-1 1 0,-11-32 0,-2-4 0,-41-116 0,37 115 0,-29-114 0,41 129 0,-2 1 0,-25-56 0,21 58 0,2 0 0,-16-64 0,23 73 0,-1 0 0,-2 1 0,-15-33 0,17 41 0,-3-10 0,-11-47 0,0 2 0,-29-62 0,-16-48 0,18 57 0,3 12 0,-9-28 0,0-3 0,22 60 0,-45-85 0,-9-22 0,55 121 0,-62-102 0,32 64 0,-65-123 0,92 177 0,24 40 0,1 1 0,-15-34 0,14 26 0,-1 1 0,-1 1 0,-21-28 0,19 27 0,-138-170 0,136 172 0,0 2 0,-1 0 0,-1 0 0,-34-22 0,39 31-273,0-1 0,0 0 0,1-1 0,-21-23 0,19 16-6553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4:58.012"/>
    </inkml:context>
    <inkml:brush xml:id="br0">
      <inkml:brushProperty name="width" value="0.05" units="cm"/>
      <inkml:brushProperty name="height" value="0.05" units="cm"/>
      <inkml:brushProperty name="color" value="#E71224"/>
    </inkml:brush>
  </inkml:definitions>
  <inkml:trace contextRef="#ctx0" brushRef="#br0">1 0 24575,'5'0'0,"7"0"0,6 0 0,6 0 0,3 5 0,3 2 0,1-1 0,1-1 0,-6-1-8191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5:01.784"/>
    </inkml:context>
    <inkml:brush xml:id="br0">
      <inkml:brushProperty name="width" value="0.05" units="cm"/>
      <inkml:brushProperty name="height" value="0.05" units="cm"/>
      <inkml:brushProperty name="color" value="#E71224"/>
    </inkml:brush>
  </inkml:definitions>
  <inkml:trace contextRef="#ctx0" brushRef="#br0">1 0 24575,'0'5'0,"0"7"0,5 6 0,6 0 0,3 3 0,3 2 0,4-2 0,-2 0 0,-9-4 0,-6 1 0,-9-2 0,-9-5 0,-2 1 0,-3 0 0,-4-4 0,2-2-8191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5:08.519"/>
    </inkml:context>
    <inkml:brush xml:id="br0">
      <inkml:brushProperty name="width" value="0.05" units="cm"/>
      <inkml:brushProperty name="height" value="0.05" units="cm"/>
      <inkml:brushProperty name="color" value="#E71224"/>
    </inkml:brush>
  </inkml:definitions>
  <inkml:trace contextRef="#ctx0" brushRef="#br0">1 1 24575,'0'8'0,"1"0"0,1-1 0,-1 1 0,1 0 0,0-1 0,1 1 0,6 13 0,32 49 0,-35-60 0,25 34 0,-22-32 0,0 0 0,-1 0 0,0 1 0,7 18 0,8 20 0,2-2 0,2 0 0,3-2 0,51 63 0,-81-109 0,26 27 0,-11-20 0,-15-8 0,1 0 0,-1 0 0,1 0 0,-1 0 0,1 0 0,-1 0 0,0 0 0,1 0 0,-1 0 0,1 0 0,-1-1 0,1 1 0,-1 0 0,0 0 0,1 0 0,-1-1 0,0 1 0,1 0 0,-1-1 0,0 1 0,1 0 0,-1 0 0,0-1 0,0 1 0,1-1 0,-1 1 0,0 0 0,0-1 0,0 1 0,1-1 0,-1 0 0,1-6 0,1-1 0,-1 0 0,-1 0 0,0 0 0,0 0 0,0 1 0,-1-1 0,0 0 0,-3-9 0,0-9 0,-1-28 0,-6-37 0,9 78 0,-1 0 0,0 1 0,-1 0 0,-9-21 0,13 33 0,-1-1 0,1 1 0,0 0 0,0 0 0,0 0 0,-1 0 0,1 0 0,0 0 0,0 0 0,0 0 0,-1 1 0,1-1 0,0 0 0,0 0 0,0 0 0,-1 0 0,1 0 0,0 0 0,0 0 0,0 0 0,0 0 0,-1 1 0,1-1 0,0 0 0,0 0 0,0 0 0,0 0 0,0 0 0,-1 1 0,1-1 0,0 0 0,0 0 0,0 0 0,0 1 0,0-1 0,0 0 0,0 0 0,0 0 0,0 1 0,0-1 0,0 0 0,0 0 0,0 0 0,0 1 0,0-1 0,0 0 0,0 0 0,0 0 0,0 1 0,-5 16 0,4-14 0,-6 26 0,1 1 0,2 0 0,-1 37 0,0-9 0,5-55 0,0 0 0,0-1 0,-1 1 0,1 0 0,-1-1 0,1 1 0,-1-1 0,0 1 0,0-1 0,0 0 0,-1 1 0,1-1 0,-1 0 0,1 0 0,-1 1 0,0-2 0,1 1 0,-1 0 0,0 0 0,0 0 0,-1-1 0,1 1 0,0-1 0,-3 2 0,1-2 0,0 0 0,-1 0 0,1 0 0,-1-1 0,1 1 0,0-1 0,-1 0 0,1 0 0,-1 0 0,1-1 0,-1 0 0,1 0 0,-7-2 0,-38-11-1365,26 9-5461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5:10.206"/>
    </inkml:context>
    <inkml:brush xml:id="br0">
      <inkml:brushProperty name="width" value="0.05" units="cm"/>
      <inkml:brushProperty name="height" value="0.05" units="cm"/>
      <inkml:brushProperty name="color" value="#E71224"/>
    </inkml:brush>
  </inkml:definitions>
  <inkml:trace contextRef="#ctx0" brushRef="#br0">1 23 24575,'0'-5'0,"5"-1"0,7-1 0,1 2-8191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0T13:02:42.25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1,'3'2,"0"1,1-1,-1 0,1 0,0 0,-1 0,1 0,0-1,0 0,0 0,5 1,48 4,-47-6,91 1,15 0,-113-1,1 1,-1 0,0 0,0 0,1 0,-1 0,0 1,0-1,-1 1,1 0,5 4,-8-6,1 1,-1-1,1 1,-1-1,1 1,-1-1,1 1,-1-1,0 1,0 0,1-1,-1 1,0-1,0 1,1 0,-1-1,0 1,0 0,0 0,0-1,0 1,0 0,0 0,-1 0,0 0,1 0,-1 0,0 0,0 0,0 0,0 0,1 0,-1 0,0 0,0-1,-1 1,1 0,0-1,0 1,0-1,0 1,-2-1,-19 6,-1-2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0T13:02:46.3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1,'21'1,"1"0,-1 2,0 0,0 2,0 0,31 13,153 50,-189-63,1 0,0-1,0-1,33 1,74-5,-52-1,230 2,-277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10T13:03:33.74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61,'77'1,"88"-3,-78-12,-58 8,39-3,101 9,23-1,-170-2,29-8,-31 6,-1 1,22-1,117 3,-106 3,-26-1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4:29.141"/>
    </inkml:context>
    <inkml:brush xml:id="br0">
      <inkml:brushProperty name="width" value="0.05" units="cm"/>
      <inkml:brushProperty name="height" value="0.05" units="cm"/>
      <inkml:brushProperty name="color" value="#E71224"/>
    </inkml:brush>
  </inkml:definitions>
  <inkml:trace contextRef="#ctx0" brushRef="#br0">163 363 24575,'1'-44'0,"-2"-55"0,0 87 0,-1 0 0,0 0 0,-1 0 0,0 1 0,0-1 0,-6-11 0,8 22 0,-7-17 0,-1 0 0,0 0 0,-2 1 0,-19-26 0,30 42 0,-1 1 0,1-1 0,-1 0 0,1 1 0,0-1 0,-1 0 0,0 1 0,1-1 0,-1 1 0,1-1 0,-1 1 0,1-1 0,-1 1 0,0 0 0,1-1 0,-1 1 0,0 0 0,0-1 0,1 1 0,-1 0 0,0 0 0,0 0 0,1 0 0,-1 0 0,0 0 0,0 0 0,1 0 0,-1 0 0,0 0 0,0 0 0,1 0 0,-1 0 0,0 1 0,0-1 0,1 0 0,-1 0 0,0 1 0,1-1 0,-1 1 0,0-1 0,0 2 0,-2 1 0,0 1 0,0 0 0,1 1 0,0-1 0,-4 9 0,-4 7 0,-5 9 0,32-43 0,-10 7 38,1 0 0,0 0 0,0 0 0,1 1 0,0 1 0,-1 0 0,2 0 0,18-7 0,-21 9-145,-1 2 0,0-1 1,1 1-1,-1 0 0,1 0 1,-1 0-1,1 1 0,-1 0 1,1 1-1,-1-1 0,1 1 1,-1 1-1,1-1 0,-1 1 1,7 3-1,13 8-6719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4:35.852"/>
    </inkml:context>
    <inkml:brush xml:id="br0">
      <inkml:brushProperty name="width" value="0.05" units="cm"/>
      <inkml:brushProperty name="height" value="0.05" units="cm"/>
      <inkml:brushProperty name="color" value="#E71224"/>
    </inkml:brush>
  </inkml:definitions>
  <inkml:trace contextRef="#ctx0" brushRef="#br0">2 1058 24575,'-2'-97'0,"5"-109"0,-2 200 0,0 0 0,1 1 0,-1-1 0,2 0 0,-1 1 0,0 0 0,1-1 0,0 1 0,0 0 0,1 1 0,-1-1 0,1 0 0,0 1 0,9-8 0,2 0 0,0 0 0,1 1 0,21-11 0,-29 18 0,-1-2 0,0 1 0,12-12 0,6-5 0,-18 16 0,-1 0 0,0 0 0,0 0 0,0-1 0,-1 0 0,0 0 0,0 0 0,-1 0 0,0-1 0,0 0 0,-1 0 0,0 0 0,-1 0 0,1-1 0,1-13 0,-1-10 0,-1 1 0,-4-64 0,0 34 0,2 30 0,1 1 0,1-1 0,1 1 0,9-33 0,-9 42 0,-3 21 0,0 0 0,0 0 0,0 0 0,0 0 0,0 0 0,0-1 0,0 1 0,0 0 0,0 0 0,0 0 0,0 0 0,0-1 0,-1 1 0,1 0 0,0 0 0,0 0 0,0 0 0,0 0 0,0 0 0,0-1 0,0 1 0,-1 0 0,1 0 0,0 0 0,0 0 0,0 0 0,0 0 0,0 0 0,0 0 0,-1 0 0,1 0 0,0 0 0,0 0 0,0 0 0,0 0 0,-1 0 0,1 0 0,0 0 0,0 0 0,0 0 0,0 0 0,0 0 0,-1 0 0,1 0 0,0 0 0,0 0 0,0 0 0,-25 21 0,24-20 0,-29 35 0,23-26 0,0-1 0,-14 15 0,13-17 0,3-4 0,1 1 0,0-1 0,-1 1 0,2 1 0,-1-1 0,0 0 0,1 1 0,0 0 0,0 0 0,-3 6 0,9-13 0,0 1 0,0 0 0,0-1 0,-1 1 0,1-1 0,4-3 0,37-27 0,-16 13 0,32-29 0,-56 44 0,0 0 0,0 1 0,1 0 0,-1 0 0,1 0 0,0 0 0,5-1 0,-9 3 0,0 1 0,1-1 0,-1 1 0,0 0 0,0-1 0,1 1 0,-1 0 0,0 0 0,1 0 0,-1 0 0,0 0 0,0 0 0,1 1 0,-1-1 0,0 0 0,0 1 0,1-1 0,-1 1 0,0-1 0,0 1 0,0 0 0,0-1 0,0 1 0,0 0 0,0 0 0,0 0 0,0-1 0,0 1 0,0 0 0,0 0 0,0 1 0,-1-1 0,1 0 0,-1 0 0,2 2 0,11 29 295,-10-23-710,1 0 0,0 0 0,9 14 0,-1-7-6411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4:42.280"/>
    </inkml:context>
    <inkml:brush xml:id="br0">
      <inkml:brushProperty name="width" value="0.05" units="cm"/>
      <inkml:brushProperty name="height" value="0.05" units="cm"/>
      <inkml:brushProperty name="color" value="#E71224"/>
    </inkml:brush>
  </inkml:definitions>
  <inkml:trace contextRef="#ctx0" brushRef="#br0">0 1 24575,'0'1'0,"1"1"0,-1-1 0,1 0 0,-1 1 0,1-1 0,-1 1 0,1-1 0,0 0 0,0 0 0,0 1 0,0-1 0,0 0 0,0 0 0,0 0 0,0 0 0,0 0 0,2 1 0,27 18 0,-16-12 0,2 3 0,1-1 0,0 0 0,1-2 0,0 0 0,0-1 0,27 7 0,-30-9 0,0 1 0,24 11 0,-28-11 0,0-1 0,0 0 0,1-1 0,-1 0 0,22 3 0,-29-6 0,117 18 0,-103-15 0,0 1 0,0 1 0,-1 1 0,27 14 0,-21-11 0,1 0 0,-1-1 0,2-1 0,-1-1 0,1-1 0,0-2 0,0 0 0,51 0 0,-63-4-273,-1 1 0,1 1 0,-1 0 0,17 5 0,-9-1-6553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4:44.882"/>
    </inkml:context>
    <inkml:brush xml:id="br0">
      <inkml:brushProperty name="width" value="0.05" units="cm"/>
      <inkml:brushProperty name="height" value="0.05" units="cm"/>
      <inkml:brushProperty name="color" value="#E71224"/>
    </inkml:brush>
  </inkml:definitions>
  <inkml:trace contextRef="#ctx0" brushRef="#br0">140 1 24575,'1'0'0,"0"0"0,0 0 0,0 0 0,0 1 0,0-1 0,0 0 0,0 1 0,-1-1 0,1 1 0,0-1 0,0 1 0,0-1 0,-1 1 0,1 0 0,0-1 0,-1 1 0,1 0 0,0-1 0,-1 1 0,1 0 0,-1 0 0,1 0 0,-1 0 0,0 0 0,1-1 0,-1 2 0,8 30 0,-6-22 0,25 87 0,-24-89 0,0 1 0,1-1 0,-1 0 0,2-1 0,-1 1 0,1-1 0,8 10 0,6 9 0,-18-25 0,0 0 0,0 0 0,0 1 0,-1-1 0,1 0 0,0 1 0,-1-1 0,1 1 0,-1-1 0,1 0 0,-1 1 0,0-1 0,1 1 0,-1 0 0,0-1 0,0 1 0,0-1 0,0 1 0,0-1 0,-1 1 0,1 1 0,-1-2 0,0 0 0,0 1 0,0-1 0,0 0 0,0 0 0,-1 0 0,1 0 0,0 0 0,0 0 0,-1 0 0,1-1 0,-1 1 0,1 0 0,0-1 0,-1 1 0,1-1 0,-1 1 0,0-1 0,1 0 0,-3 1 0,-10 1 19,-172 23-1403,153-23-5442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10T13:04:52.764"/>
    </inkml:context>
    <inkml:brush xml:id="br0">
      <inkml:brushProperty name="width" value="0.05" units="cm"/>
      <inkml:brushProperty name="height" value="0.05" units="cm"/>
      <inkml:brushProperty name="color" value="#E71224"/>
    </inkml:brush>
  </inkml:definitions>
  <inkml:trace contextRef="#ctx0" brushRef="#br0">58 1 24575,'0'40'0,"-1"-16"0,1 0 0,1-1 0,1 1 0,8 39 0,33 131 0,-42-190 0,-1 0 0,1-1 0,-1 1 0,0-1 0,0 1 0,-1-1 0,1 1 0,-1 0 0,-1 4 0,2-8 0,0 1 0,0 0 0,-1-1 0,1 1 0,0-1 0,-1 1 0,1-1 0,0 0 0,-1 1 0,1-1 0,0 1 0,-1-1 0,1 0 0,-1 1 0,1-1 0,-1 0 0,1 1 0,-1-1 0,1 0 0,-1 0 0,0 0 0,1 1 0,-2-1 0,1 0 0,-1 0 0,1-1 0,0 1 0,-1 0 0,1-1 0,-1 1 0,1-1 0,0 1 0,-1-1 0,1 0 0,0 1 0,0-1 0,-3-2 0,-26-22 0,-13-8 0,38 30 0,11 5 0,15 6 0,-6-5 0,0 0 0,0-2 0,0 0 0,16-1 0,-26 0 0,0 0 0,-1-1 0,1 0 0,0 0 0,-1 0 0,1-1 0,-1 1 0,1-1 0,-1 0 0,0 0 0,1-1 0,-1 1 0,-1-1 0,1 0 0,0 0 0,6-7 0,29-49-1365,-27 38-5461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0"/>
          </a:xfrm>
          <a:prstGeom prst="rect">
            <a:avLst/>
          </a:prstGeom>
        </p:spPr>
        <p:txBody>
          <a:bodyPr vert="horz" lIns="94348" tIns="47174" rIns="94348" bIns="47174" rtlCol="0"/>
          <a:lstStyle>
            <a:lvl1pPr algn="l">
              <a:defRPr sz="1200"/>
            </a:lvl1pPr>
          </a:lstStyle>
          <a:p>
            <a:pPr rtl="0"/>
            <a:endParaRPr/>
          </a:p>
        </p:txBody>
      </p:sp>
      <p:sp>
        <p:nvSpPr>
          <p:cNvPr id="3" name="Date Placeholder 2"/>
          <p:cNvSpPr>
            <a:spLocks noGrp="1"/>
          </p:cNvSpPr>
          <p:nvPr>
            <p:ph type="dt" idx="1"/>
          </p:nvPr>
        </p:nvSpPr>
        <p:spPr>
          <a:xfrm>
            <a:off x="4023992" y="0"/>
            <a:ext cx="3078427" cy="511730"/>
          </a:xfrm>
          <a:prstGeom prst="rect">
            <a:avLst/>
          </a:prstGeom>
        </p:spPr>
        <p:txBody>
          <a:bodyPr vert="horz" lIns="94348" tIns="47174" rIns="94348" bIns="47174" rtlCol="0"/>
          <a:lstStyle>
            <a:lvl1pPr algn="r">
              <a:defRPr sz="1200"/>
            </a:lvl1pPr>
          </a:lstStyle>
          <a:p>
            <a:pPr rtl="0"/>
            <a:r>
              <a:rPr lang="en-US"/>
              <a:t>2/8/2016</a:t>
            </a:r>
            <a:endParaRPr/>
          </a:p>
        </p:txBody>
      </p:sp>
      <p:sp>
        <p:nvSpPr>
          <p:cNvPr id="4" name="Slide Image Placehold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4348" tIns="47174" rIns="94348" bIns="47174" rtlCol="0" anchor="ctr"/>
          <a:lstStyle/>
          <a:p>
            <a:pPr rtl="0"/>
            <a:endParaRPr/>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4348" tIns="47174" rIns="94348" bIns="47174" rtlCol="0"/>
          <a:lstStyle/>
          <a:p>
            <a:pPr lvl="0" rtl="0"/>
            <a:r>
              <a:t>Click to edit Master text styles</a:t>
            </a:r>
          </a:p>
          <a:p>
            <a:pPr lvl="1" rtl="0"/>
            <a:r>
              <a:t>Second level</a:t>
            </a:r>
          </a:p>
          <a:p>
            <a:pPr lvl="2" rtl="0"/>
            <a:r>
              <a:t>Third level</a:t>
            </a:r>
          </a:p>
          <a:p>
            <a:pPr lvl="3" rtl="0"/>
            <a:r>
              <a:t>Fourth level</a:t>
            </a:r>
          </a:p>
          <a:p>
            <a:pPr lvl="4" rtl="0"/>
            <a:r>
              <a:t>Fifth level</a:t>
            </a:r>
          </a:p>
        </p:txBody>
      </p:sp>
      <p:sp>
        <p:nvSpPr>
          <p:cNvPr id="6" name="Footer Placeholder 5"/>
          <p:cNvSpPr>
            <a:spLocks noGrp="1"/>
          </p:cNvSpPr>
          <p:nvPr>
            <p:ph type="ftr" sz="quarter" idx="4"/>
          </p:nvPr>
        </p:nvSpPr>
        <p:spPr>
          <a:xfrm>
            <a:off x="0" y="9721107"/>
            <a:ext cx="3078427" cy="511730"/>
          </a:xfrm>
          <a:prstGeom prst="rect">
            <a:avLst/>
          </a:prstGeom>
        </p:spPr>
        <p:txBody>
          <a:bodyPr vert="horz" lIns="94348" tIns="47174" rIns="94348" bIns="47174" rtlCol="0" anchor="b"/>
          <a:lstStyle>
            <a:lvl1pPr algn="l">
              <a:defRPr sz="1200"/>
            </a:lvl1pPr>
          </a:lstStyle>
          <a:p>
            <a:pPr rtl="0"/>
            <a:endParaRPr/>
          </a:p>
        </p:txBody>
      </p:sp>
      <p:sp>
        <p:nvSpPr>
          <p:cNvPr id="7" name="Slide Number Placeholder 6"/>
          <p:cNvSpPr>
            <a:spLocks noGrp="1"/>
          </p:cNvSpPr>
          <p:nvPr>
            <p:ph type="sldNum" sz="quarter" idx="5"/>
          </p:nvPr>
        </p:nvSpPr>
        <p:spPr>
          <a:xfrm>
            <a:off x="4023992" y="9721107"/>
            <a:ext cx="3078427" cy="511730"/>
          </a:xfrm>
          <a:prstGeom prst="rect">
            <a:avLst/>
          </a:prstGeom>
        </p:spPr>
        <p:txBody>
          <a:bodyPr vert="horz" lIns="94348" tIns="47174" rIns="94348" bIns="47174" rtlCol="0" anchor="b"/>
          <a:lstStyle>
            <a:lvl1pPr algn="r">
              <a:defRPr sz="1200"/>
            </a:lvl1pPr>
          </a:lstStyle>
          <a:p>
            <a:pPr rtl="0"/>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E61351F-DBB1-4664-ADA9-83BC7CB8848D}" type="slidenum">
              <a:rPr lang="en-GB" smtClean="0"/>
              <a:t>1</a:t>
            </a:fld>
            <a:endParaRPr lang="en-GB"/>
          </a:p>
        </p:txBody>
      </p:sp>
    </p:spTree>
    <p:extLst>
      <p:ext uri="{BB962C8B-B14F-4D97-AF65-F5344CB8AC3E}">
        <p14:creationId xmlns:p14="http://schemas.microsoft.com/office/powerpoint/2010/main" val="2637835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902" indent="-176902">
              <a:buFont typeface="Arial" panose="020B0604020202020204" pitchFamily="34" charset="0"/>
              <a:buChar char="•"/>
            </a:pPr>
            <a:r>
              <a:rPr lang="en-GB" sz="1400" b="1" dirty="0">
                <a:solidFill>
                  <a:schemeClr val="tx2"/>
                </a:solidFill>
              </a:rPr>
              <a:t>These letters are all written to ‘The Angel of the Church…’ and I think it is a spiritual thing.  Church members and church leaders come and go, but the angelic guardian (or guardians) of a local church are there for the entire duration of its existence.  It may also signify the church members seated in the Heavenly Realms with Christ.  This was to be a timeless message.</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We already know that the seven stars represent all those angels of all those churches – the heavenly bride.  Jesus, the future Bridegroom, holds these stars, His Bride firmly and securely.  The seven lampstands represent the seven churches </a:t>
            </a:r>
            <a:r>
              <a:rPr lang="en-GB" sz="1400" b="1" i="1" dirty="0">
                <a:solidFill>
                  <a:schemeClr val="tx2"/>
                </a:solidFill>
              </a:rPr>
              <a:t>on the ground</a:t>
            </a:r>
            <a:r>
              <a:rPr lang="en-GB" sz="1400" b="1" dirty="0">
                <a:solidFill>
                  <a:schemeClr val="tx2"/>
                </a:solidFill>
              </a:rPr>
              <a:t>.  They were placed on the earth to be a light to the world around them.</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Highlighted in light blue are the many ways that Jesus commends and applauds the Ephesian church.  It was highly regarded and admired by all the respected Christians in the region and was clearly a role model of faith, endurance, correct theology, and spiritual discernment for others to emulate.  There was a letter to the Ephesians written by Ignatius – a ‘church father’ – which underlined and commended exactly the same good things that Jesus has here – but in different words, and therefore independently.  This was a great church to be associated with, and a great leader in its region.</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Hard working Christians who complete the tasks they have been given.  Discerning leaders who guard the flock from spiritual ‘wolves’.  There were clearly </a:t>
            </a:r>
            <a:r>
              <a:rPr lang="en-GB" sz="1400" b="1" i="1" dirty="0">
                <a:solidFill>
                  <a:schemeClr val="tx2"/>
                </a:solidFill>
              </a:rPr>
              <a:t>genuine</a:t>
            </a:r>
            <a:r>
              <a:rPr lang="en-GB" sz="1400" b="1" dirty="0">
                <a:solidFill>
                  <a:schemeClr val="tx2"/>
                </a:solidFill>
              </a:rPr>
              <a:t> apostles practising their ministry – </a:t>
            </a:r>
            <a:r>
              <a:rPr lang="en-GB" sz="1400" b="1" i="1" dirty="0">
                <a:solidFill>
                  <a:schemeClr val="tx2"/>
                </a:solidFill>
              </a:rPr>
              <a:t>long</a:t>
            </a:r>
            <a:r>
              <a:rPr lang="en-GB" sz="1400" b="1" dirty="0">
                <a:solidFill>
                  <a:schemeClr val="tx2"/>
                </a:solidFill>
              </a:rPr>
              <a:t> after the Twelve that Jesus trained – and Ephesians 4 tells us that apostles are enduring ministries throughout the church age.  Otherwise, what would be the point of ‘testing’ them if no-one could be an apostle!  But wisely, the </a:t>
            </a:r>
            <a:r>
              <a:rPr lang="en-GB" sz="1400" b="1" i="1" dirty="0">
                <a:solidFill>
                  <a:schemeClr val="tx2"/>
                </a:solidFill>
              </a:rPr>
              <a:t>false</a:t>
            </a:r>
            <a:r>
              <a:rPr lang="en-GB" sz="1400" b="1" dirty="0">
                <a:solidFill>
                  <a:schemeClr val="tx2"/>
                </a:solidFill>
              </a:rPr>
              <a:t> ones were rejected.  Well done!</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The church members persevered through great hardships, persecutions, and martyrdoms for the sake of Jesus, and did not ever grow tired of doing good things to advance the Kingdom.  Those two years of daily teaching that Paul had deposited with them so many years previously had not been lost or forgotten.  This church was doctrinally pure!  The Nicolaitans were a heretical sect who taught that spiritual ‘freedom’ entitled them to join in with the pagans in their idolatry and sexual immorality.  The Ephesian church rightly rejected all this nonsense!  Well done!</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So, this was a fabulous local church that most churches would want to be like.  It was certainly </a:t>
            </a:r>
            <a:r>
              <a:rPr lang="en-GB" sz="1400" b="1" i="1" dirty="0">
                <a:solidFill>
                  <a:schemeClr val="tx2"/>
                </a:solidFill>
              </a:rPr>
              <a:t>not </a:t>
            </a:r>
            <a:r>
              <a:rPr lang="en-GB" sz="1400" b="1" dirty="0">
                <a:solidFill>
                  <a:schemeClr val="tx2"/>
                </a:solidFill>
              </a:rPr>
              <a:t>lukewarm like the church at Laodicea but was full-on for the gospel and committed to the work of Christ.  If TCF was described this way, we would be delighted, wouldn’t we?</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I think that TCF is well on the way to becoming committed and established like this good church in Ephesus was.  The Holy Spirit has built an excellent foundation here, our people are committed and persevere, they work hard, they preach Jesus, and they believe pure doctrine.  We are discerning of people and ideas.  We have endured and not grown weary.  Well done!</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And yet...</a:t>
            </a:r>
          </a:p>
        </p:txBody>
      </p:sp>
      <p:sp>
        <p:nvSpPr>
          <p:cNvPr id="4" name="Slide Number Placeholder 3"/>
          <p:cNvSpPr>
            <a:spLocks noGrp="1"/>
          </p:cNvSpPr>
          <p:nvPr>
            <p:ph type="sldNum" sz="quarter" idx="5"/>
          </p:nvPr>
        </p:nvSpPr>
        <p:spPr/>
        <p:txBody>
          <a:bodyPr/>
          <a:lstStyle/>
          <a:p>
            <a:pPr rtl="0"/>
            <a:fld id="{2E61351F-DBB1-4664-ADA9-83BC7CB8848D}" type="slidenum">
              <a:rPr lang="en-GB" smtClean="0"/>
              <a:t>10</a:t>
            </a:fld>
            <a:endParaRPr lang="en-GB"/>
          </a:p>
        </p:txBody>
      </p:sp>
    </p:spTree>
    <p:extLst>
      <p:ext uri="{BB962C8B-B14F-4D97-AF65-F5344CB8AC3E}">
        <p14:creationId xmlns:p14="http://schemas.microsoft.com/office/powerpoint/2010/main" val="3885297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902" indent="-176902">
              <a:buFont typeface="Arial" panose="020B0604020202020204" pitchFamily="34" charset="0"/>
              <a:buChar char="•"/>
            </a:pPr>
            <a:r>
              <a:rPr lang="en-GB" sz="1400" b="1" dirty="0">
                <a:solidFill>
                  <a:schemeClr val="tx2"/>
                </a:solidFill>
              </a:rPr>
              <a:t>And yet, in Ephesus, there was a fatal flaw:  </a:t>
            </a:r>
            <a:r>
              <a:rPr lang="en-GB" sz="1400" b="1" i="1" dirty="0">
                <a:solidFill>
                  <a:schemeClr val="tx2"/>
                </a:solidFill>
              </a:rPr>
              <a:t>“You have forsaken the love you had at first”.  </a:t>
            </a:r>
            <a:r>
              <a:rPr lang="en-GB" sz="1400" b="1" dirty="0">
                <a:solidFill>
                  <a:schemeClr val="tx2"/>
                </a:solidFill>
              </a:rPr>
              <a:t>The Greek word </a:t>
            </a:r>
            <a:r>
              <a:rPr lang="en-GB" sz="1400" b="1" i="1" dirty="0" err="1">
                <a:solidFill>
                  <a:schemeClr val="tx2"/>
                </a:solidFill>
              </a:rPr>
              <a:t>aphiemi</a:t>
            </a:r>
            <a:r>
              <a:rPr lang="en-GB" sz="1400" b="1" i="1" dirty="0">
                <a:solidFill>
                  <a:schemeClr val="tx2"/>
                </a:solidFill>
              </a:rPr>
              <a:t> </a:t>
            </a:r>
            <a:r>
              <a:rPr lang="en-GB" sz="1400" b="1" dirty="0">
                <a:solidFill>
                  <a:schemeClr val="tx2"/>
                </a:solidFill>
              </a:rPr>
              <a:t>is also used in the context of a divorce – so it is a very strong image.  </a:t>
            </a:r>
            <a:r>
              <a:rPr lang="en-GB" sz="1400" b="1" i="1" dirty="0">
                <a:solidFill>
                  <a:schemeClr val="tx2"/>
                </a:solidFill>
              </a:rPr>
              <a:t>“You have departed from your first love” (NET);  “You have left your first love” (NASB);  “You have abandoned the love you had at first” (ESV);  “You have abandoned the passionate love you had for me at the beginning” (TPT).</a:t>
            </a:r>
          </a:p>
          <a:p>
            <a:pPr marL="176902" indent="-176902">
              <a:buFont typeface="Arial" panose="020B0604020202020204" pitchFamily="34" charset="0"/>
              <a:buChar char="•"/>
            </a:pPr>
            <a:endParaRPr lang="en-GB" sz="1400" b="1" i="1" dirty="0">
              <a:solidFill>
                <a:schemeClr val="tx2"/>
              </a:solidFill>
            </a:endParaRPr>
          </a:p>
          <a:p>
            <a:pPr marL="176902" indent="-176902">
              <a:buFont typeface="Arial" panose="020B0604020202020204" pitchFamily="34" charset="0"/>
              <a:buChar char="•"/>
            </a:pPr>
            <a:r>
              <a:rPr lang="en-GB" sz="1400" b="1" i="1" dirty="0">
                <a:solidFill>
                  <a:schemeClr val="tx2"/>
                </a:solidFill>
              </a:rPr>
              <a:t>First love </a:t>
            </a:r>
            <a:r>
              <a:rPr lang="en-GB" sz="1400" b="1" dirty="0">
                <a:solidFill>
                  <a:schemeClr val="tx2"/>
                </a:solidFill>
              </a:rPr>
              <a:t>can mean the </a:t>
            </a:r>
            <a:r>
              <a:rPr lang="en-GB" sz="1400" b="1" i="1" dirty="0">
                <a:solidFill>
                  <a:schemeClr val="tx2"/>
                </a:solidFill>
              </a:rPr>
              <a:t>earliest</a:t>
            </a:r>
            <a:r>
              <a:rPr lang="en-GB" sz="1400" b="1" dirty="0">
                <a:solidFill>
                  <a:schemeClr val="tx2"/>
                </a:solidFill>
              </a:rPr>
              <a:t> love, or the most </a:t>
            </a:r>
            <a:r>
              <a:rPr lang="en-GB" sz="1400" b="1" i="1" dirty="0">
                <a:solidFill>
                  <a:schemeClr val="tx2"/>
                </a:solidFill>
              </a:rPr>
              <a:t>important</a:t>
            </a:r>
            <a:r>
              <a:rPr lang="en-GB" sz="1400" b="1" dirty="0">
                <a:solidFill>
                  <a:schemeClr val="tx2"/>
                </a:solidFill>
              </a:rPr>
              <a:t> love.  Our passion for Jesus as our saviour and heavenly lover.  The sense in our daily lives of putting him first.  Delighting in Him and running to Him continuously throughout our days.  Enjoying his loving presence and savouring his words to us.  Talking about him to all and sundry.  Obvious to outsiders that we LOVE Jesus.  An attraction that is fatal to competing allegiances.  An obsession that displaces all other loves! </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Think about a time when you first ‘fell in love’ – your first girlfriend or your fiancé.  How did you feel?  What was the driving force?  For me, it made me feel all ‘wobbly’ and I couldn’t concentrate – not even on table football!  I wanted to be with Judith all the time.  I travelled across the country to spend time in her presence.  I sought and gave affection and touch.  I was on my best behaviour.  I put her first.  When I spent time away (a whole year in the mission field in Ireland) I eagerly read and re-read her letters to me.  She was on my mind most of the time.</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i="1" dirty="0">
                <a:solidFill>
                  <a:schemeClr val="tx2"/>
                </a:solidFill>
              </a:rPr>
              <a:t>Song of Solomon 1:2 NIV.  “Let him kiss me with the kisses of his mouth-for your love is more delightful than wine”.  Song of Solomon 1:15 NIV. “How beautiful you are, my darling! Oh, how beautiful! Your eyes are doves”.  Song of Solomon 2:5 NIV. “Strengthen me with raisins, refresh me with apples, for I am faint with love”.  Song of Solomon 4:9-10 NIV. “You have stolen my heart, my sister, my bride; you have stolen my heart with one glance of your eyes, with one jewel of your necklace. [10] How delightful is your love, my sister, my bride! How much more pleasing is your love than wine, and the fragrance of your perfume more than any spice!”  </a:t>
            </a:r>
            <a:r>
              <a:rPr lang="en-GB" sz="1400" b="1" dirty="0">
                <a:solidFill>
                  <a:schemeClr val="tx2"/>
                </a:solidFill>
              </a:rPr>
              <a:t>The passion of Jesus for his Church and his Church for Him!</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This love and passion is </a:t>
            </a:r>
            <a:r>
              <a:rPr lang="en-GB" sz="1400" b="1" i="1" dirty="0">
                <a:solidFill>
                  <a:schemeClr val="tx2"/>
                </a:solidFill>
              </a:rPr>
              <a:t>more </a:t>
            </a:r>
            <a:r>
              <a:rPr lang="en-GB" sz="1400" b="1" dirty="0">
                <a:solidFill>
                  <a:schemeClr val="tx2"/>
                </a:solidFill>
              </a:rPr>
              <a:t>than a feeling, since it evidently provokes changes in behaviour.  In v5 Jesus tells us to </a:t>
            </a:r>
            <a:r>
              <a:rPr lang="en-GB" sz="1400" b="1" i="1" dirty="0">
                <a:solidFill>
                  <a:schemeClr val="tx2"/>
                </a:solidFill>
              </a:rPr>
              <a:t>“Repent and do the things you did at first”.  </a:t>
            </a:r>
            <a:r>
              <a:rPr lang="en-GB" sz="1400" b="1" dirty="0">
                <a:solidFill>
                  <a:schemeClr val="tx2"/>
                </a:solidFill>
              </a:rPr>
              <a:t>What kinds of things?  Wanting to spend time in his presence.  Worship.  Considering Him and his desires.  Reading his words in scripture.  Seeking to know Him better.  The sense in our daily lives of putting him first.  Delighting in Him and running to Him continuously throughout our days.  Enjoying his loving presence and savouring his words to us.  Talking about him to all and sundry.  Obvious to outsiders that we LOVE Jesus.</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To repent simply means that we have a change of mind </a:t>
            </a:r>
            <a:r>
              <a:rPr lang="en-GB" sz="1400" b="1" i="1" dirty="0">
                <a:solidFill>
                  <a:schemeClr val="tx2"/>
                </a:solidFill>
              </a:rPr>
              <a:t>(</a:t>
            </a:r>
            <a:r>
              <a:rPr lang="en-GB" sz="1400" b="1" i="1" dirty="0" err="1">
                <a:solidFill>
                  <a:schemeClr val="tx2"/>
                </a:solidFill>
              </a:rPr>
              <a:t>metanoeo</a:t>
            </a:r>
            <a:r>
              <a:rPr lang="en-GB" sz="1400" b="1" i="1" dirty="0">
                <a:solidFill>
                  <a:schemeClr val="tx2"/>
                </a:solidFill>
              </a:rPr>
              <a:t>),</a:t>
            </a:r>
            <a:r>
              <a:rPr lang="en-GB" sz="1400" b="1" dirty="0">
                <a:solidFill>
                  <a:schemeClr val="tx2"/>
                </a:solidFill>
              </a:rPr>
              <a:t> a change of heart.  And then our behaviour changes to be consistent with that love.   So how is our love for Jesus?  Individually?  As a church?  Would you like us to be known as the church that is passionate about Jesus?  </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Despite all the amazing things that Ephesus was doing </a:t>
            </a:r>
            <a:r>
              <a:rPr lang="en-GB" sz="1400" b="1" i="1" dirty="0">
                <a:solidFill>
                  <a:schemeClr val="tx2"/>
                </a:solidFill>
              </a:rPr>
              <a:t>for </a:t>
            </a:r>
            <a:r>
              <a:rPr lang="en-GB" sz="1400" b="1" dirty="0">
                <a:solidFill>
                  <a:schemeClr val="tx2"/>
                </a:solidFill>
              </a:rPr>
              <a:t>Jesus, it clearly wasn’t enough, if their love for Jesus had gone cold.  It was a Mary and Martha situation that had become 100 percent ‘Martha’!  Martha was full of hard work and acts of service towards Jesus – which He commends – but she lacked the balance of a Mary who sat at Jesus’ feet and enjoyed his loving presence, his affection, and his intimate words.  Jesus said that Mary’s role was more important </a:t>
            </a:r>
            <a:r>
              <a:rPr lang="en-GB" sz="1400" b="1" i="1" dirty="0">
                <a:solidFill>
                  <a:schemeClr val="tx2"/>
                </a:solidFill>
              </a:rPr>
              <a:t>if you have to choose!  </a:t>
            </a:r>
            <a:r>
              <a:rPr lang="en-GB" sz="1400" b="1" dirty="0">
                <a:solidFill>
                  <a:schemeClr val="tx2"/>
                </a:solidFill>
              </a:rPr>
              <a:t>So are we too much of a Martha and not enough of a Mary?</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If we fail to repent and change, then there is a big warning!  </a:t>
            </a:r>
            <a:r>
              <a:rPr lang="en-GB" sz="1400" b="1" i="1" dirty="0">
                <a:solidFill>
                  <a:schemeClr val="tx2"/>
                </a:solidFill>
              </a:rPr>
              <a:t>“I will come to you and remove your lampstand from its place”.  </a:t>
            </a:r>
            <a:r>
              <a:rPr lang="en-GB" sz="1400" b="1" dirty="0">
                <a:solidFill>
                  <a:schemeClr val="tx2"/>
                </a:solidFill>
              </a:rPr>
              <a:t>I believe that this means that Jesus sees a lack of love for Him – and for one another – as a deal-breaker.  He will remove a local church from its geographic place, rather than have it misrepresent the Bride and the Bridegroom’s relationship.  Does that shock you?  A </a:t>
            </a:r>
            <a:r>
              <a:rPr lang="en-GB" sz="1400" b="1" i="1" dirty="0">
                <a:solidFill>
                  <a:schemeClr val="tx2"/>
                </a:solidFill>
              </a:rPr>
              <a:t>bad</a:t>
            </a:r>
            <a:r>
              <a:rPr lang="en-GB" sz="1400" b="1" dirty="0">
                <a:solidFill>
                  <a:schemeClr val="tx2"/>
                </a:solidFill>
              </a:rPr>
              <a:t> witness is worse than </a:t>
            </a:r>
            <a:r>
              <a:rPr lang="en-GB" sz="1400" b="1" i="1" dirty="0">
                <a:solidFill>
                  <a:schemeClr val="tx2"/>
                </a:solidFill>
              </a:rPr>
              <a:t>no </a:t>
            </a:r>
            <a:r>
              <a:rPr lang="en-GB" sz="1400" b="1" dirty="0">
                <a:solidFill>
                  <a:schemeClr val="tx2"/>
                </a:solidFill>
              </a:rPr>
              <a:t>witness.  Ephesus no longer exists as a church!  They didn’t listen.</a:t>
            </a:r>
            <a:endParaRPr lang="en-GB" sz="1400" b="1" i="1" dirty="0">
              <a:solidFill>
                <a:schemeClr val="tx2"/>
              </a:solidFill>
            </a:endParaRPr>
          </a:p>
        </p:txBody>
      </p:sp>
      <p:sp>
        <p:nvSpPr>
          <p:cNvPr id="4" name="Slide Number Placeholder 3"/>
          <p:cNvSpPr>
            <a:spLocks noGrp="1"/>
          </p:cNvSpPr>
          <p:nvPr>
            <p:ph type="sldNum" sz="quarter" idx="5"/>
          </p:nvPr>
        </p:nvSpPr>
        <p:spPr/>
        <p:txBody>
          <a:bodyPr/>
          <a:lstStyle/>
          <a:p>
            <a:pPr rtl="0"/>
            <a:fld id="{2E61351F-DBB1-4664-ADA9-83BC7CB8848D}" type="slidenum">
              <a:rPr lang="en-GB" smtClean="0"/>
              <a:t>11</a:t>
            </a:fld>
            <a:endParaRPr lang="en-GB"/>
          </a:p>
        </p:txBody>
      </p:sp>
    </p:spTree>
    <p:extLst>
      <p:ext uri="{BB962C8B-B14F-4D97-AF65-F5344CB8AC3E}">
        <p14:creationId xmlns:p14="http://schemas.microsoft.com/office/powerpoint/2010/main" val="1767562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902" indent="-176902">
              <a:buFont typeface="Arial" panose="020B0604020202020204" pitchFamily="34" charset="0"/>
              <a:buChar char="•"/>
            </a:pPr>
            <a:r>
              <a:rPr lang="en-GB" sz="1400" b="1" dirty="0">
                <a:solidFill>
                  <a:schemeClr val="tx2"/>
                </a:solidFill>
              </a:rPr>
              <a:t>“Whoever has ears…”</a:t>
            </a:r>
            <a:r>
              <a:rPr lang="en-GB" sz="1400" b="1" i="1" dirty="0">
                <a:solidFill>
                  <a:schemeClr val="tx2"/>
                </a:solidFill>
              </a:rPr>
              <a:t> </a:t>
            </a:r>
            <a:r>
              <a:rPr lang="en-GB" sz="1400" b="1" dirty="0">
                <a:solidFill>
                  <a:schemeClr val="tx2"/>
                </a:solidFill>
              </a:rPr>
              <a:t>probably means that those who are spiritually tuned in to what the Spirit is saying – those who are listening to God.  In other words, he is speaking to Christians who actively seek the will of God.  See also Matthew 13:10-17.  This includes the phrase:  </a:t>
            </a:r>
            <a:r>
              <a:rPr lang="en-GB" sz="1400" b="1" i="1" dirty="0">
                <a:solidFill>
                  <a:schemeClr val="tx2"/>
                </a:solidFill>
              </a:rPr>
              <a:t>“But blessed are your eyes because they see, and your ears because they hear”.  </a:t>
            </a:r>
          </a:p>
          <a:p>
            <a:pPr marL="176902" indent="-176902">
              <a:buFont typeface="Arial" panose="020B0604020202020204" pitchFamily="34" charset="0"/>
              <a:buChar char="•"/>
            </a:pPr>
            <a:endParaRPr lang="en-GB" sz="1400" b="1" i="1" dirty="0">
              <a:solidFill>
                <a:schemeClr val="tx2"/>
              </a:solidFill>
            </a:endParaRPr>
          </a:p>
          <a:p>
            <a:pPr marL="176902" indent="-176902">
              <a:buFont typeface="Arial" panose="020B0604020202020204" pitchFamily="34" charset="0"/>
              <a:buChar char="•"/>
            </a:pPr>
            <a:r>
              <a:rPr lang="en-GB" sz="1400" b="1" i="1" dirty="0">
                <a:solidFill>
                  <a:schemeClr val="tx2"/>
                </a:solidFill>
              </a:rPr>
              <a:t>“To the one who is victorious…”  </a:t>
            </a:r>
            <a:r>
              <a:rPr lang="en-GB" sz="1400" b="1" dirty="0">
                <a:solidFill>
                  <a:schemeClr val="tx2"/>
                </a:solidFill>
              </a:rPr>
              <a:t>or  </a:t>
            </a:r>
            <a:r>
              <a:rPr lang="en-GB" sz="1400" b="1" i="1" dirty="0">
                <a:solidFill>
                  <a:schemeClr val="tx2"/>
                </a:solidFill>
              </a:rPr>
              <a:t>“To him who overcomes…”  </a:t>
            </a:r>
            <a:r>
              <a:rPr lang="en-GB" sz="1400" b="1" dirty="0">
                <a:solidFill>
                  <a:schemeClr val="tx2"/>
                </a:solidFill>
              </a:rPr>
              <a:t>occur 15 times in the Book of Revelation.  It appears once at the end of each letter to each church.  To overcome or be victorious, you simply need to obey the words of Jesus.</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Eating from the Tree of Life, in the paradise of God - is richly charged with symbolism.  Originally a Persian word, Paradise means a well-watered and shady garden.  In Christian terms is represents the sacred space of God’s presence; heaven; Eden – a place of rest from our labours.  Revelation 21 describes the New Jerusalem as an environment like that for all God’s people.   </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The Tree of Life – </a:t>
            </a:r>
            <a:r>
              <a:rPr lang="en-GB" sz="1400" b="1" i="1" dirty="0" err="1">
                <a:solidFill>
                  <a:schemeClr val="tx2"/>
                </a:solidFill>
              </a:rPr>
              <a:t>xulon</a:t>
            </a:r>
            <a:r>
              <a:rPr lang="en-GB" sz="1400" b="1" i="1" dirty="0">
                <a:solidFill>
                  <a:schemeClr val="tx2"/>
                </a:solidFill>
              </a:rPr>
              <a:t> </a:t>
            </a:r>
            <a:r>
              <a:rPr lang="en-GB" sz="1400" b="1" dirty="0">
                <a:solidFill>
                  <a:schemeClr val="tx2"/>
                </a:solidFill>
              </a:rPr>
              <a:t>can mean ‘tree’, ‘wood’, ‘timber’, ‘log’, ‘beam’ etc (no distinction).  “The Wood of Life”!  Found in Genesis 2 and 3, and in Revelation 22.  From this tree we can obtain eternal life – just as man was prevented from eating from it in the Garden of Eden.  Now that we have been redeemed and made clean, we can be permitted to live forever!  </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Let’s now wait on the Holy Spirit for a little while.  Ask Him how we need to find our First Love… again… </a:t>
            </a:r>
            <a:endParaRPr lang="en-GB" sz="1400" b="1" i="1" dirty="0">
              <a:solidFill>
                <a:schemeClr val="tx2"/>
              </a:solidFill>
            </a:endParaRPr>
          </a:p>
          <a:p>
            <a:pPr marL="176902" indent="-176902">
              <a:buFont typeface="Arial" panose="020B0604020202020204" pitchFamily="34" charset="0"/>
              <a:buChar char="•"/>
            </a:pPr>
            <a:endParaRPr lang="en-GB" sz="1400" b="1" i="1" dirty="0">
              <a:solidFill>
                <a:schemeClr val="tx2"/>
              </a:solidFill>
            </a:endParaRPr>
          </a:p>
          <a:p>
            <a:pPr marL="176902" indent="-176902">
              <a:buFont typeface="Arial" panose="020B0604020202020204" pitchFamily="34" charset="0"/>
              <a:buChar char="•"/>
            </a:pPr>
            <a:endParaRPr lang="en-GB" sz="1400" b="1" dirty="0">
              <a:solidFill>
                <a:schemeClr val="tx2"/>
              </a:solidFill>
            </a:endParaRPr>
          </a:p>
        </p:txBody>
      </p:sp>
      <p:sp>
        <p:nvSpPr>
          <p:cNvPr id="4" name="Slide Number Placeholder 3"/>
          <p:cNvSpPr>
            <a:spLocks noGrp="1"/>
          </p:cNvSpPr>
          <p:nvPr>
            <p:ph type="sldNum" sz="quarter" idx="5"/>
          </p:nvPr>
        </p:nvSpPr>
        <p:spPr/>
        <p:txBody>
          <a:bodyPr/>
          <a:lstStyle/>
          <a:p>
            <a:pPr rtl="0"/>
            <a:fld id="{2E61351F-DBB1-4664-ADA9-83BC7CB8848D}" type="slidenum">
              <a:rPr lang="en-GB" smtClean="0"/>
              <a:t>12</a:t>
            </a:fld>
            <a:endParaRPr lang="en-GB"/>
          </a:p>
        </p:txBody>
      </p:sp>
    </p:spTree>
    <p:extLst>
      <p:ext uri="{BB962C8B-B14F-4D97-AF65-F5344CB8AC3E}">
        <p14:creationId xmlns:p14="http://schemas.microsoft.com/office/powerpoint/2010/main" val="1130289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2E61351F-DBB1-4664-ADA9-83BC7CB8848D}" type="slidenum">
              <a:rPr lang="en-GB" smtClean="0"/>
              <a:t>2</a:t>
            </a:fld>
            <a:endParaRPr lang="en-GB"/>
          </a:p>
        </p:txBody>
      </p:sp>
    </p:spTree>
    <p:extLst>
      <p:ext uri="{BB962C8B-B14F-4D97-AF65-F5344CB8AC3E}">
        <p14:creationId xmlns:p14="http://schemas.microsoft.com/office/powerpoint/2010/main" val="1783549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837" indent="-294837">
              <a:buFont typeface="Arial" panose="020B0604020202020204" pitchFamily="34" charset="0"/>
              <a:buChar char="•"/>
            </a:pPr>
            <a:r>
              <a:rPr lang="en-GB" sz="1400" b="1" dirty="0">
                <a:solidFill>
                  <a:schemeClr val="tx2"/>
                </a:solidFill>
              </a:rPr>
              <a:t>From Jesus to his angel to John to the churches (and to us!)</a:t>
            </a:r>
          </a:p>
          <a:p>
            <a:pPr marL="294837" indent="-294837">
              <a:buFont typeface="Arial" panose="020B0604020202020204" pitchFamily="34" charset="0"/>
              <a:buChar char="•"/>
            </a:pPr>
            <a:r>
              <a:rPr lang="en-GB" sz="1400" b="1" dirty="0">
                <a:solidFill>
                  <a:schemeClr val="tx2"/>
                </a:solidFill>
              </a:rPr>
              <a:t>Descriptions of God the Father, God the Holy Spirit, and God the Son</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uFill>
                  <a:solidFill>
                    <a:srgbClr val="000000"/>
                  </a:solidFill>
                </a:uFill>
                <a:ea typeface="Helvetica" panose="020B0604020202020204" pitchFamily="34" charset="0"/>
              </a:rPr>
              <a:t>Written by the Apostle John in around 95 AD from his place of exile on the island of Patmos – a small island penal colony just off the coast of Turkey, where he had been sent for refusing to worship the Emperor Diocletian.  This was geographically quite close to those seven churches.  </a:t>
            </a:r>
          </a:p>
          <a:p>
            <a:pPr marL="294837" indent="-294837">
              <a:buFont typeface="Arial" panose="020B0604020202020204" pitchFamily="34" charset="0"/>
              <a:buChar char="•"/>
            </a:pPr>
            <a:endParaRPr lang="en-GB" sz="1400" b="1" dirty="0">
              <a:solidFill>
                <a:schemeClr val="tx2"/>
              </a:solidFill>
              <a:uFill>
                <a:solidFill>
                  <a:srgbClr val="000000"/>
                </a:solidFill>
              </a:uFill>
              <a:ea typeface="Helvetica" panose="020B0604020202020204" pitchFamily="34" charset="0"/>
            </a:endParaRPr>
          </a:p>
          <a:p>
            <a:pPr marL="294837" indent="-294837">
              <a:buFont typeface="Arial" panose="020B0604020202020204" pitchFamily="34" charset="0"/>
              <a:buChar char="•"/>
            </a:pPr>
            <a:r>
              <a:rPr lang="en-GB" sz="1400" b="1" dirty="0">
                <a:solidFill>
                  <a:schemeClr val="tx2"/>
                </a:solidFill>
                <a:uFill>
                  <a:solidFill>
                    <a:srgbClr val="000000"/>
                  </a:solidFill>
                </a:uFill>
                <a:ea typeface="Helvetica" panose="020B0604020202020204" pitchFamily="34" charset="0"/>
              </a:rPr>
              <a:t>The day that John had received all these visions is called ‘The Lord’s Day’ in 1:10, but should maybe more correctly be called ‘Emperor’s Day’, the first day of each month devoted to ceremonial worship of the Roman emperor, and the requirement to call him ‘Lord’ or ‘Son of God’.  In the New Testament, the phrase “The Lord’s Day” is never used of a Sunday; in the Old Testament, the nearest term would be “The Day of the Lord”, but that cannot be what John was referring to.   So it was ‘Emperor’s Day’ when these visions occurred. </a:t>
            </a:r>
            <a:endParaRPr lang="en-GB" sz="1400" b="1" dirty="0">
              <a:solidFill>
                <a:schemeClr val="tx2"/>
              </a:solidFill>
              <a:uFill>
                <a:solidFill>
                  <a:srgbClr val="000000"/>
                </a:solidFill>
              </a:uFill>
              <a:ea typeface="Times New Roman" panose="02020603050405020304" pitchFamily="18" charset="0"/>
            </a:endParaRPr>
          </a:p>
          <a:p>
            <a:r>
              <a:rPr lang="en-GB" sz="1400" b="1" dirty="0">
                <a:solidFill>
                  <a:schemeClr val="tx2"/>
                </a:solidFill>
                <a:uFill>
                  <a:solidFill>
                    <a:srgbClr val="000000"/>
                  </a:solidFill>
                </a:uFill>
                <a:ea typeface="Helvetica" panose="020B0604020202020204" pitchFamily="34" charset="0"/>
              </a:rPr>
              <a:t> </a:t>
            </a:r>
            <a:endParaRPr lang="en-GB" sz="1400" b="1" dirty="0">
              <a:solidFill>
                <a:schemeClr val="tx2"/>
              </a:solidFill>
              <a:uFill>
                <a:solidFill>
                  <a:srgbClr val="000000"/>
                </a:solidFill>
              </a:uFill>
              <a:ea typeface="Times New Roman" panose="02020603050405020304" pitchFamily="18" charset="0"/>
            </a:endParaRPr>
          </a:p>
          <a:p>
            <a:pPr marL="294837" indent="-294837">
              <a:buFont typeface="Arial" panose="020B0604020202020204" pitchFamily="34" charset="0"/>
              <a:buChar char="•"/>
            </a:pPr>
            <a:r>
              <a:rPr lang="en-GB" sz="1400" b="1" dirty="0">
                <a:solidFill>
                  <a:schemeClr val="tx2"/>
                </a:solidFill>
                <a:ea typeface="Helvetica" panose="020B0604020202020204" pitchFamily="34" charset="0"/>
              </a:rPr>
              <a:t>John was suffering for his failure to bow down and to burn incense to the emperor, so it is highly significant that the </a:t>
            </a:r>
            <a:r>
              <a:rPr lang="en-GB" sz="1400" b="1" i="1" dirty="0">
                <a:solidFill>
                  <a:schemeClr val="tx2"/>
                </a:solidFill>
                <a:ea typeface="Helvetica" panose="020B0604020202020204" pitchFamily="34" charset="0"/>
              </a:rPr>
              <a:t>true</a:t>
            </a:r>
            <a:r>
              <a:rPr lang="en-GB" sz="1400" b="1" dirty="0">
                <a:solidFill>
                  <a:schemeClr val="tx2"/>
                </a:solidFill>
                <a:ea typeface="Helvetica" panose="020B0604020202020204" pitchFamily="34" charset="0"/>
              </a:rPr>
              <a:t> Lord, and King of Kings, would reveal himself to John as a direct challenge to that human counterfeit!  </a:t>
            </a:r>
          </a:p>
          <a:p>
            <a:pPr marL="294837" indent="-294837">
              <a:buFont typeface="Arial" panose="020B0604020202020204" pitchFamily="34" charset="0"/>
              <a:buChar char="•"/>
            </a:pPr>
            <a:endParaRPr lang="en-GB" sz="1400" b="1" dirty="0">
              <a:solidFill>
                <a:schemeClr val="tx2"/>
              </a:solidFill>
              <a:ea typeface="Helvetica" panose="020B0604020202020204" pitchFamily="34" charset="0"/>
            </a:endParaRPr>
          </a:p>
          <a:p>
            <a:pPr marL="294837" indent="-294837">
              <a:buFont typeface="Arial" panose="020B0604020202020204" pitchFamily="34" charset="0"/>
              <a:buChar char="•"/>
            </a:pPr>
            <a:r>
              <a:rPr lang="en-GB" sz="1400" b="1" dirty="0">
                <a:solidFill>
                  <a:schemeClr val="tx2"/>
                </a:solidFill>
                <a:ea typeface="Helvetica" panose="020B0604020202020204" pitchFamily="34" charset="0"/>
              </a:rPr>
              <a:t>These Seven Churches were actual local congregations but are understood to be symbolic of the whole Bride of Christ – therefore including us today – and Jesus the Bridegroom is speaking to us all about matters of eternal importance! </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What was sent to each church (v11) was </a:t>
            </a:r>
            <a:r>
              <a:rPr lang="en-GB" sz="1400" b="1" i="1" dirty="0">
                <a:solidFill>
                  <a:schemeClr val="tx2"/>
                </a:solidFill>
              </a:rPr>
              <a:t>not only </a:t>
            </a:r>
            <a:r>
              <a:rPr lang="en-GB" sz="1400" b="1" dirty="0">
                <a:solidFill>
                  <a:schemeClr val="tx2"/>
                </a:solidFill>
              </a:rPr>
              <a:t>the letter to that church, but the entire Book of Revelation!</a:t>
            </a:r>
          </a:p>
        </p:txBody>
      </p:sp>
      <p:sp>
        <p:nvSpPr>
          <p:cNvPr id="4" name="Slide Number Placeholder 3"/>
          <p:cNvSpPr>
            <a:spLocks noGrp="1"/>
          </p:cNvSpPr>
          <p:nvPr>
            <p:ph type="sldNum" sz="quarter" idx="5"/>
          </p:nvPr>
        </p:nvSpPr>
        <p:spPr/>
        <p:txBody>
          <a:bodyPr/>
          <a:lstStyle/>
          <a:p>
            <a:pPr rtl="0"/>
            <a:fld id="{2E61351F-DBB1-4664-ADA9-83BC7CB8848D}" type="slidenum">
              <a:rPr lang="en-GB" smtClean="0"/>
              <a:t>3</a:t>
            </a:fld>
            <a:endParaRPr lang="en-GB"/>
          </a:p>
        </p:txBody>
      </p:sp>
    </p:spTree>
    <p:extLst>
      <p:ext uri="{BB962C8B-B14F-4D97-AF65-F5344CB8AC3E}">
        <p14:creationId xmlns:p14="http://schemas.microsoft.com/office/powerpoint/2010/main" val="247728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902" indent="-176902">
              <a:buFont typeface="Arial" panose="020B0604020202020204" pitchFamily="34" charset="0"/>
              <a:buChar char="•"/>
            </a:pPr>
            <a:r>
              <a:rPr lang="en-GB" sz="1400" b="1" dirty="0">
                <a:solidFill>
                  <a:schemeClr val="tx2"/>
                </a:solidFill>
              </a:rPr>
              <a:t>If you painted a picture of Jesus looking like this, it would look grotesque!  But each symbol has its own meaning; we have a prophetic picture of Jesus being painted here that describes his character, his power, his holiness and his majesty.</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Verse 20 interprets the seven stars and the seven lampstands for us:  The lampstands – or menorah – were like the seven-lamped golden lampstand found in the Holy Place of the temple – which was the only place it was allowed to be used.  They represent local churches.  As churches, we are the light of the world – shining with the glory of He who is the world’s light.</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The stars represent the guardian or messenger angel that belongs to each local church.  Stars usually represent heavenly beings, and these are designated to guard the Bride on behalf of the heavenly Bridegroom.</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Each of the seven letters to each church contains some of the symbolism of Jesus – chosen specifically for that particular church’s needs.  (I wonder what TCF’s symbols would be ?).    </a:t>
            </a:r>
          </a:p>
          <a:p>
            <a:pPr marL="176902" indent="-176902">
              <a:buFont typeface="Arial" panose="020B0604020202020204" pitchFamily="34" charset="0"/>
              <a:buChar char="•"/>
            </a:pPr>
            <a:endParaRPr lang="en-GB" sz="1400" b="1" dirty="0">
              <a:solidFill>
                <a:schemeClr val="tx2"/>
              </a:solidFill>
            </a:endParaRPr>
          </a:p>
          <a:p>
            <a:pPr marL="176902" indent="-176902">
              <a:buFont typeface="Arial" panose="020B0604020202020204" pitchFamily="34" charset="0"/>
              <a:buChar char="•"/>
            </a:pPr>
            <a:r>
              <a:rPr lang="en-GB" sz="1400" b="1" dirty="0">
                <a:solidFill>
                  <a:schemeClr val="tx2"/>
                </a:solidFill>
              </a:rPr>
              <a:t>Each person teaching on a particular letter to a church will explain what the designated symbol represents in their case.</a:t>
            </a:r>
          </a:p>
        </p:txBody>
      </p:sp>
      <p:sp>
        <p:nvSpPr>
          <p:cNvPr id="4" name="Slide Number Placeholder 3"/>
          <p:cNvSpPr>
            <a:spLocks noGrp="1"/>
          </p:cNvSpPr>
          <p:nvPr>
            <p:ph type="sldNum" sz="quarter" idx="5"/>
          </p:nvPr>
        </p:nvSpPr>
        <p:spPr/>
        <p:txBody>
          <a:bodyPr/>
          <a:lstStyle/>
          <a:p>
            <a:pPr rtl="0"/>
            <a:fld id="{2E61351F-DBB1-4664-ADA9-83BC7CB8848D}" type="slidenum">
              <a:rPr lang="en-GB" smtClean="0"/>
              <a:t>4</a:t>
            </a:fld>
            <a:endParaRPr lang="en-GB"/>
          </a:p>
        </p:txBody>
      </p:sp>
    </p:spTree>
    <p:extLst>
      <p:ext uri="{BB962C8B-B14F-4D97-AF65-F5344CB8AC3E}">
        <p14:creationId xmlns:p14="http://schemas.microsoft.com/office/powerpoint/2010/main" val="2065599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837" indent="-294837">
              <a:buFont typeface="Arial" panose="020B0604020202020204" pitchFamily="34" charset="0"/>
              <a:buChar char="•"/>
            </a:pPr>
            <a:r>
              <a:rPr lang="en-GB" sz="1400" b="1" dirty="0">
                <a:solidFill>
                  <a:schemeClr val="tx2"/>
                </a:solidFill>
              </a:rPr>
              <a:t>Turkey is a large country, about three times the land area of the UK.  The bridge between Europe and Asia.  It used to be called ‘Asia Minor’.</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Circled is the region in the west that held the seven churches of Revelation.</a:t>
            </a:r>
          </a:p>
        </p:txBody>
      </p:sp>
      <p:sp>
        <p:nvSpPr>
          <p:cNvPr id="4" name="Slide Number Placeholder 3"/>
          <p:cNvSpPr>
            <a:spLocks noGrp="1"/>
          </p:cNvSpPr>
          <p:nvPr>
            <p:ph type="sldNum" sz="quarter" idx="5"/>
          </p:nvPr>
        </p:nvSpPr>
        <p:spPr/>
        <p:txBody>
          <a:bodyPr/>
          <a:lstStyle/>
          <a:p>
            <a:pPr rtl="0"/>
            <a:fld id="{2E61351F-DBB1-4664-ADA9-83BC7CB8848D}" type="slidenum">
              <a:rPr lang="en-GB" smtClean="0"/>
              <a:t>5</a:t>
            </a:fld>
            <a:endParaRPr lang="en-GB"/>
          </a:p>
        </p:txBody>
      </p:sp>
    </p:spTree>
    <p:extLst>
      <p:ext uri="{BB962C8B-B14F-4D97-AF65-F5344CB8AC3E}">
        <p14:creationId xmlns:p14="http://schemas.microsoft.com/office/powerpoint/2010/main" val="3857575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837" indent="-294837">
              <a:buFont typeface="Arial" panose="020B0604020202020204" pitchFamily="34" charset="0"/>
              <a:buChar char="•"/>
            </a:pPr>
            <a:r>
              <a:rPr lang="en-GB" sz="1400" b="1" dirty="0">
                <a:solidFill>
                  <a:schemeClr val="tx2"/>
                </a:solidFill>
              </a:rPr>
              <a:t>Geographically, this was known as the ‘Province of Asia’ in Roman times.</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In those days, these seven towns were on an official mail route – which is probably why Jesus listed them in the biblical sequence.  After all, a set of letters was being sent from Him!</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The ancient towns and churches are geographically clockwise, starting with Ephesus.  </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Some of these towns still exist – with modern names – whilst others have ceased to exist at all.</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Since the beginning of 20</a:t>
            </a:r>
            <a:r>
              <a:rPr lang="en-GB" sz="1400" b="1" baseline="30000" dirty="0">
                <a:solidFill>
                  <a:schemeClr val="tx2"/>
                </a:solidFill>
              </a:rPr>
              <a:t>th</a:t>
            </a:r>
            <a:r>
              <a:rPr lang="en-GB" sz="1400" b="1" dirty="0">
                <a:solidFill>
                  <a:schemeClr val="tx2"/>
                </a:solidFill>
              </a:rPr>
              <a:t> Century, none of these named churches exist any more.  An the Christian population of Turkey is very small indeed.</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The Island of Patmos, where John was exiled, was small (13 square miles) and just off the coast of Turkey.</a:t>
            </a:r>
          </a:p>
        </p:txBody>
      </p:sp>
      <p:sp>
        <p:nvSpPr>
          <p:cNvPr id="4" name="Slide Number Placeholder 3"/>
          <p:cNvSpPr>
            <a:spLocks noGrp="1"/>
          </p:cNvSpPr>
          <p:nvPr>
            <p:ph type="sldNum" sz="quarter" idx="5"/>
          </p:nvPr>
        </p:nvSpPr>
        <p:spPr/>
        <p:txBody>
          <a:bodyPr/>
          <a:lstStyle/>
          <a:p>
            <a:pPr rtl="0"/>
            <a:fld id="{2E61351F-DBB1-4664-ADA9-83BC7CB8848D}" type="slidenum">
              <a:rPr lang="en-GB" smtClean="0"/>
              <a:t>6</a:t>
            </a:fld>
            <a:endParaRPr lang="en-GB"/>
          </a:p>
        </p:txBody>
      </p:sp>
    </p:spTree>
    <p:extLst>
      <p:ext uri="{BB962C8B-B14F-4D97-AF65-F5344CB8AC3E}">
        <p14:creationId xmlns:p14="http://schemas.microsoft.com/office/powerpoint/2010/main" val="213237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837" indent="-294837">
              <a:buFont typeface="Arial" panose="020B0604020202020204" pitchFamily="34" charset="0"/>
              <a:buChar char="•"/>
            </a:pPr>
            <a:r>
              <a:rPr lang="en-GB" sz="1400" b="1" dirty="0">
                <a:solidFill>
                  <a:schemeClr val="tx2"/>
                </a:solidFill>
              </a:rPr>
              <a:t>I have walked around the ruins of ancient Ephesus, which has some of the best-preserved Greek and Roman artifacts.</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This is the amphitheatre where the riot in Acts 19 occurred.  The acoustics are amazing even today!</a:t>
            </a:r>
          </a:p>
          <a:p>
            <a:pPr marL="294837" indent="-294837">
              <a:buFont typeface="Arial" panose="020B0604020202020204" pitchFamily="34" charset="0"/>
              <a:buChar char="•"/>
            </a:pPr>
            <a:endParaRPr lang="en-GB" sz="1400" b="1" dirty="0">
              <a:solidFill>
                <a:schemeClr val="tx2"/>
              </a:solidFill>
            </a:endParaRPr>
          </a:p>
          <a:p>
            <a:endParaRPr lang="en-GB" sz="1400" b="1" dirty="0">
              <a:solidFill>
                <a:schemeClr val="tx2"/>
              </a:solidFill>
            </a:endParaRPr>
          </a:p>
        </p:txBody>
      </p:sp>
      <p:sp>
        <p:nvSpPr>
          <p:cNvPr id="4" name="Slide Number Placeholder 3"/>
          <p:cNvSpPr>
            <a:spLocks noGrp="1"/>
          </p:cNvSpPr>
          <p:nvPr>
            <p:ph type="sldNum" sz="quarter" idx="5"/>
          </p:nvPr>
        </p:nvSpPr>
        <p:spPr/>
        <p:txBody>
          <a:bodyPr/>
          <a:lstStyle/>
          <a:p>
            <a:pPr rtl="0"/>
            <a:fld id="{2E61351F-DBB1-4664-ADA9-83BC7CB8848D}" type="slidenum">
              <a:rPr lang="en-GB" smtClean="0"/>
              <a:t>7</a:t>
            </a:fld>
            <a:endParaRPr lang="en-GB"/>
          </a:p>
        </p:txBody>
      </p:sp>
    </p:spTree>
    <p:extLst>
      <p:ext uri="{BB962C8B-B14F-4D97-AF65-F5344CB8AC3E}">
        <p14:creationId xmlns:p14="http://schemas.microsoft.com/office/powerpoint/2010/main" val="2540134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837" indent="-294837">
              <a:buFont typeface="Arial" panose="020B0604020202020204" pitchFamily="34" charset="0"/>
              <a:buChar char="•"/>
            </a:pPr>
            <a:r>
              <a:rPr lang="en-GB" sz="1400" b="1" dirty="0">
                <a:solidFill>
                  <a:schemeClr val="tx2"/>
                </a:solidFill>
              </a:rPr>
              <a:t>Paul founded the Ephesian church (Acts 18:19-20;  Acts 19).  He first evangelised the Jews there for three months and then taught the Gentiles for two years in the lecture hall of Tyrannus.  He performed extraordinary miracles there and many exorcisms.</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It was the centre of Artemis worship.  A Greek deity, she was the goddess of hunting, chastity, childbirth, wild animals and the wilderness.  (‘Diana’ in Roman mythology).</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The Temple to Artemis (350 BC) was huge – four times larger than the Parthenon in Athens, and one of the seven wonders of the world.</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In Roman times, Ephesus was a thriving port city, and culturally second only to Rome.  Population 250,000.</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Paul’s ministry created a huge church – at one point nearly half that population!  The largest in the world.</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Paul’s letters to the Ephesians, and to Timothy who led it, are therefore very important.</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But now, we are another 30-40 years on, and the Apostle John has made Ephesus his missionary base.  This is now the situation where the letter in Revelation is being written.</a:t>
            </a:r>
          </a:p>
          <a:p>
            <a:pPr marL="294837" indent="-294837">
              <a:buFont typeface="Arial" panose="020B0604020202020204" pitchFamily="34" charset="0"/>
              <a:buChar char="•"/>
            </a:pPr>
            <a:endParaRPr lang="en-GB" sz="1400" b="1" dirty="0">
              <a:solidFill>
                <a:schemeClr val="tx2"/>
              </a:solidFill>
            </a:endParaRPr>
          </a:p>
        </p:txBody>
      </p:sp>
      <p:sp>
        <p:nvSpPr>
          <p:cNvPr id="4" name="Slide Number Placeholder 3"/>
          <p:cNvSpPr>
            <a:spLocks noGrp="1"/>
          </p:cNvSpPr>
          <p:nvPr>
            <p:ph type="sldNum" sz="quarter" idx="5"/>
          </p:nvPr>
        </p:nvSpPr>
        <p:spPr/>
        <p:txBody>
          <a:bodyPr/>
          <a:lstStyle/>
          <a:p>
            <a:pPr rtl="0"/>
            <a:fld id="{2E61351F-DBB1-4664-ADA9-83BC7CB8848D}" type="slidenum">
              <a:rPr lang="en-GB" smtClean="0"/>
              <a:t>8</a:t>
            </a:fld>
            <a:endParaRPr lang="en-GB"/>
          </a:p>
        </p:txBody>
      </p:sp>
    </p:spTree>
    <p:extLst>
      <p:ext uri="{BB962C8B-B14F-4D97-AF65-F5344CB8AC3E}">
        <p14:creationId xmlns:p14="http://schemas.microsoft.com/office/powerpoint/2010/main" val="1738631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4837" indent="-294837">
              <a:buFont typeface="Arial" panose="020B0604020202020204" pitchFamily="34" charset="0"/>
              <a:buChar char="•"/>
            </a:pPr>
            <a:r>
              <a:rPr lang="en-GB" sz="1400" b="1" dirty="0">
                <a:solidFill>
                  <a:schemeClr val="tx2"/>
                </a:solidFill>
              </a:rPr>
              <a:t>Tradition holds that when the Apostle John moved his centre of operations to Ephesus, he took Jesus’ mother, Mary, there too – since he had promised to take care of her.  This is allegedly her residence.  Of course, in later centuries it became a shrine of pilgrimage too!</a:t>
            </a:r>
          </a:p>
          <a:p>
            <a:pPr marL="294837" indent="-294837">
              <a:buFont typeface="Arial" panose="020B0604020202020204" pitchFamily="34" charset="0"/>
              <a:buChar char="•"/>
            </a:pPr>
            <a:endParaRPr lang="en-GB" sz="1400" b="1" dirty="0">
              <a:solidFill>
                <a:schemeClr val="tx2"/>
              </a:solidFill>
            </a:endParaRPr>
          </a:p>
          <a:p>
            <a:pPr marL="294837" indent="-294837">
              <a:buFont typeface="Arial" panose="020B0604020202020204" pitchFamily="34" charset="0"/>
              <a:buChar char="•"/>
            </a:pPr>
            <a:r>
              <a:rPr lang="en-GB" sz="1400" b="1" dirty="0">
                <a:solidFill>
                  <a:schemeClr val="tx2"/>
                </a:solidFill>
              </a:rPr>
              <a:t>Ephesus, in Roman times, was on the great highway from Asia to Europe and ultimately by sea to Rome.  This was a time of great persecution of the church under the Roman emperors and so huge number of Christians were taken in chains to Rome to provide deadly entertainment for its citizens in the Coliseum.  In the picture we see part of that great road that later became known as the ‘Highway of the Martyrs’ for that reason!  </a:t>
            </a:r>
          </a:p>
        </p:txBody>
      </p:sp>
      <p:sp>
        <p:nvSpPr>
          <p:cNvPr id="4" name="Slide Number Placeholder 3"/>
          <p:cNvSpPr>
            <a:spLocks noGrp="1"/>
          </p:cNvSpPr>
          <p:nvPr>
            <p:ph type="sldNum" sz="quarter" idx="5"/>
          </p:nvPr>
        </p:nvSpPr>
        <p:spPr/>
        <p:txBody>
          <a:bodyPr/>
          <a:lstStyle/>
          <a:p>
            <a:pPr rtl="0"/>
            <a:fld id="{2E61351F-DBB1-4664-ADA9-83BC7CB8848D}" type="slidenum">
              <a:rPr lang="en-GB" smtClean="0"/>
              <a:t>9</a:t>
            </a:fld>
            <a:endParaRPr lang="en-GB"/>
          </a:p>
        </p:txBody>
      </p:sp>
    </p:spTree>
    <p:extLst>
      <p:ext uri="{BB962C8B-B14F-4D97-AF65-F5344CB8AC3E}">
        <p14:creationId xmlns:p14="http://schemas.microsoft.com/office/powerpoint/2010/main" val="3506988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rtlCol="0">
            <a:normAutofit/>
          </a:bodyPr>
          <a:lstStyle>
            <a:lvl1pPr>
              <a:defRPr sz="6000"/>
            </a:lvl1pPr>
          </a:lstStyle>
          <a:p>
            <a:pPr rtl="0"/>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n-US"/>
              <a:t>Click to edit Master subtitle style</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r>
              <a:rPr lang="en-GB"/>
              <a:t>The Seven Churches of Revelation - Ephesus: Find Your First Love Again</a:t>
            </a:r>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Vertical Text Placeholder 2"/>
          <p:cNvSpPr>
            <a:spLocks noGrp="1"/>
          </p:cNvSpPr>
          <p:nvPr>
            <p:ph type="body" orient="vert" idx="1"/>
          </p:nvPr>
        </p:nvSpPr>
        <p:spPr/>
        <p:txBody>
          <a:bodyPr vert="eaVert" rtlCol="0"/>
          <a:lstStyle>
            <a:lvl5pPr>
              <a:defRPr/>
            </a:lvl5pPr>
            <a:lvl6pPr marL="1600200">
              <a:defRPr/>
            </a:lvl6pPr>
            <a:lvl7pPr marL="1874520">
              <a:defRPr/>
            </a:lvl7pPr>
            <a:lvl8pPr marL="2148840">
              <a:defRPr/>
            </a:lvl8pPr>
            <a:lvl9pPr marL="2423160">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r>
              <a:rPr lang="en-GB"/>
              <a:t>The Seven Churches of Revelation - Ephesus: Find Your First Love Again</a:t>
            </a:r>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rtlCol="0"/>
          <a:lstStyle/>
          <a:p>
            <a:pPr rtl="0"/>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r>
              <a:rPr lang="en-GB"/>
              <a:t>The Seven Churches of Revelation - Ephesus: Find Your First Love Again</a:t>
            </a:r>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idx="1"/>
          </p:nvPr>
        </p:nvSpPr>
        <p:spPr/>
        <p:txBody>
          <a:bodyPr rtlCol="0"/>
          <a:lstStyle>
            <a:lvl5pPr>
              <a:defRPr/>
            </a:lvl5pPr>
            <a:lvl6pPr>
              <a:defRPr/>
            </a:lvl6pPr>
            <a:lvl7pPr>
              <a:defRPr/>
            </a:lvl7pPr>
            <a:lvl8pPr>
              <a:defRPr/>
            </a:lvl8pPr>
            <a:lvl9pPr>
              <a:defRPr/>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10"/>
          </p:nvPr>
        </p:nvSpPr>
        <p:spPr/>
        <p:txBody>
          <a:bodyPr rtlCol="0"/>
          <a:lstStyle>
            <a:lvl1pPr>
              <a:defRPr sz="1100"/>
            </a:lvl1pPr>
          </a:lstStyle>
          <a:p>
            <a:pPr rtl="0"/>
            <a:r>
              <a:rPr lang="en-US"/>
              <a:t>2/8/2016</a:t>
            </a:r>
            <a:endParaRPr lang="en-US" dirty="0"/>
          </a:p>
        </p:txBody>
      </p:sp>
      <p:sp>
        <p:nvSpPr>
          <p:cNvPr id="5" name="Footer Placeholder 4"/>
          <p:cNvSpPr>
            <a:spLocks noGrp="1"/>
          </p:cNvSpPr>
          <p:nvPr>
            <p:ph type="ftr" sz="quarter" idx="11"/>
          </p:nvPr>
        </p:nvSpPr>
        <p:spPr/>
        <p:txBody>
          <a:bodyPr rtlCol="0"/>
          <a:lstStyle>
            <a:lvl1pPr>
              <a:defRPr sz="1100"/>
            </a:lvl1pPr>
          </a:lstStyle>
          <a:p>
            <a:pPr rtl="0"/>
            <a:r>
              <a:rPr lang="en-GB"/>
              <a:t>The Seven Churches of Revelation - Ephesus: Find Your First Love Again</a:t>
            </a:r>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rtlCol="0" anchor="b">
            <a:normAutofit/>
          </a:bodyPr>
          <a:lstStyle>
            <a:lvl1pPr algn="l">
              <a:defRPr sz="4800" b="0" i="0" cap="none" baseline="0"/>
            </a:lvl1pPr>
          </a:lstStyle>
          <a:p>
            <a:pPr rtl="0"/>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p:txBody>
          <a:bodyPr rtlCol="0"/>
          <a:lstStyle>
            <a:lvl1pPr>
              <a:defRPr sz="1100"/>
            </a:lvl1pPr>
          </a:lstStyle>
          <a:p>
            <a:pPr rtl="0"/>
            <a:r>
              <a:rPr lang="en-US"/>
              <a:t>2/8/2016</a:t>
            </a:r>
          </a:p>
        </p:txBody>
      </p:sp>
      <p:sp>
        <p:nvSpPr>
          <p:cNvPr id="5" name="Footer Placeholder 4"/>
          <p:cNvSpPr>
            <a:spLocks noGrp="1"/>
          </p:cNvSpPr>
          <p:nvPr>
            <p:ph type="ftr" sz="quarter" idx="11"/>
          </p:nvPr>
        </p:nvSpPr>
        <p:spPr/>
        <p:txBody>
          <a:bodyPr rtlCol="0"/>
          <a:lstStyle>
            <a:lvl1pPr>
              <a:defRPr sz="1100"/>
            </a:lvl1pPr>
          </a:lstStyle>
          <a:p>
            <a:pPr rtl="0"/>
            <a:r>
              <a:rPr lang="en-GB"/>
              <a:t>The Seven Churches of Revelation - Ephesus: Find Your First Love Again</a:t>
            </a:r>
            <a:endParaRPr lang="en-US"/>
          </a:p>
        </p:txBody>
      </p:sp>
      <p:sp>
        <p:nvSpPr>
          <p:cNvPr id="6" name="Slide Number Placeholder 5"/>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Content Placeholder 3"/>
          <p:cNvSpPr>
            <a:spLocks noGrp="1"/>
          </p:cNvSpPr>
          <p:nvPr>
            <p:ph sz="half" idx="2"/>
          </p:nvPr>
        </p:nvSpPr>
        <p:spPr>
          <a:xfrm>
            <a:off x="6202035" y="1676401"/>
            <a:ext cx="4700016" cy="4495800"/>
          </a:xfrm>
        </p:spPr>
        <p:txBody>
          <a:bodyPr rtlCol="0">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Date Placeholder 4"/>
          <p:cNvSpPr>
            <a:spLocks noGrp="1"/>
          </p:cNvSpPr>
          <p:nvPr>
            <p:ph type="dt" sz="half" idx="10"/>
          </p:nvPr>
        </p:nvSpPr>
        <p:spPr/>
        <p:txBody>
          <a:bodyPr rtlCol="0"/>
          <a:lstStyle>
            <a:lvl1pPr>
              <a:defRPr sz="1100"/>
            </a:lvl1pPr>
          </a:lstStyle>
          <a:p>
            <a:pPr rtl="0"/>
            <a:r>
              <a:rPr lang="en-US"/>
              <a:t>2/8/2016</a:t>
            </a:r>
            <a:endParaRPr lang="en-US" dirty="0"/>
          </a:p>
        </p:txBody>
      </p:sp>
      <p:sp>
        <p:nvSpPr>
          <p:cNvPr id="6" name="Footer Placeholder 5"/>
          <p:cNvSpPr>
            <a:spLocks noGrp="1"/>
          </p:cNvSpPr>
          <p:nvPr>
            <p:ph type="ftr" sz="quarter" idx="11"/>
          </p:nvPr>
        </p:nvSpPr>
        <p:spPr/>
        <p:txBody>
          <a:bodyPr rtlCol="0"/>
          <a:lstStyle>
            <a:lvl1pPr>
              <a:defRPr sz="1100"/>
            </a:lvl1pPr>
          </a:lstStyle>
          <a:p>
            <a:pPr rtl="0"/>
            <a:r>
              <a:rPr lang="en-GB"/>
              <a:t>The Seven Churches of Revelation - Ephesus: Find Your First Love Again</a:t>
            </a:r>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5" name="Text Placeholder 4"/>
          <p:cNvSpPr>
            <a:spLocks noGrp="1"/>
          </p:cNvSpPr>
          <p:nvPr>
            <p:ph type="body" sz="quarter" idx="3"/>
          </p:nvPr>
        </p:nvSpPr>
        <p:spPr>
          <a:xfrm>
            <a:off x="6191754" y="1676399"/>
            <a:ext cx="4703259" cy="762001"/>
          </a:xfrm>
        </p:spPr>
        <p:txBody>
          <a:bodyPr rtlCol="0"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rtlCol="0"/>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7" name="Date Placeholder 6"/>
          <p:cNvSpPr>
            <a:spLocks noGrp="1"/>
          </p:cNvSpPr>
          <p:nvPr>
            <p:ph type="dt" sz="half" idx="10"/>
          </p:nvPr>
        </p:nvSpPr>
        <p:spPr/>
        <p:txBody>
          <a:bodyPr rtlCol="0"/>
          <a:lstStyle>
            <a:lvl1pPr>
              <a:defRPr sz="1100"/>
            </a:lvl1pPr>
          </a:lstStyle>
          <a:p>
            <a:pPr rtl="0"/>
            <a:r>
              <a:rPr lang="en-US"/>
              <a:t>2/8/2016</a:t>
            </a:r>
            <a:endParaRPr lang="en-US" dirty="0"/>
          </a:p>
        </p:txBody>
      </p:sp>
      <p:sp>
        <p:nvSpPr>
          <p:cNvPr id="8" name="Footer Placeholder 7"/>
          <p:cNvSpPr>
            <a:spLocks noGrp="1"/>
          </p:cNvSpPr>
          <p:nvPr>
            <p:ph type="ftr" sz="quarter" idx="11"/>
          </p:nvPr>
        </p:nvSpPr>
        <p:spPr/>
        <p:txBody>
          <a:bodyPr rtlCol="0"/>
          <a:lstStyle>
            <a:lvl1pPr>
              <a:defRPr sz="1100"/>
            </a:lvl1pPr>
          </a:lstStyle>
          <a:p>
            <a:pPr rtl="0"/>
            <a:r>
              <a:rPr lang="en-GB"/>
              <a:t>The Seven Churches of Revelation - Ephesus: Find Your First Love Again</a:t>
            </a:r>
            <a:endParaRPr lang="en-US"/>
          </a:p>
        </p:txBody>
      </p:sp>
      <p:sp>
        <p:nvSpPr>
          <p:cNvPr id="9" name="Slide Number Placeholder 8"/>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a:p>
        </p:txBody>
      </p:sp>
      <p:sp>
        <p:nvSpPr>
          <p:cNvPr id="3" name="Date Placeholder 2"/>
          <p:cNvSpPr>
            <a:spLocks noGrp="1"/>
          </p:cNvSpPr>
          <p:nvPr>
            <p:ph type="dt" sz="half" idx="10"/>
          </p:nvPr>
        </p:nvSpPr>
        <p:spPr/>
        <p:txBody>
          <a:bodyPr rtlCol="0"/>
          <a:lstStyle>
            <a:lvl1pPr>
              <a:defRPr sz="1100"/>
            </a:lvl1pPr>
          </a:lstStyle>
          <a:p>
            <a:pPr rtl="0"/>
            <a:r>
              <a:rPr lang="en-US"/>
              <a:t>2/8/2016</a:t>
            </a:r>
            <a:endParaRPr lang="en-US" dirty="0"/>
          </a:p>
        </p:txBody>
      </p:sp>
      <p:sp>
        <p:nvSpPr>
          <p:cNvPr id="4" name="Footer Placeholder 3"/>
          <p:cNvSpPr>
            <a:spLocks noGrp="1"/>
          </p:cNvSpPr>
          <p:nvPr>
            <p:ph type="ftr" sz="quarter" idx="11"/>
          </p:nvPr>
        </p:nvSpPr>
        <p:spPr/>
        <p:txBody>
          <a:bodyPr rtlCol="0"/>
          <a:lstStyle>
            <a:lvl1pPr>
              <a:defRPr sz="1100"/>
            </a:lvl1pPr>
          </a:lstStyle>
          <a:p>
            <a:pPr rtl="0"/>
            <a:r>
              <a:rPr lang="en-GB"/>
              <a:t>The Seven Churches of Revelation - Ephesus: Find Your First Love Again</a:t>
            </a:r>
            <a:endParaRPr lang="en-US"/>
          </a:p>
        </p:txBody>
      </p:sp>
      <p:sp>
        <p:nvSpPr>
          <p:cNvPr id="5" name="Slide Number Placeholder 4"/>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sz="1100"/>
            </a:lvl1pPr>
          </a:lstStyle>
          <a:p>
            <a:pPr rtl="0"/>
            <a:r>
              <a:rPr lang="en-US"/>
              <a:t>2/8/2016</a:t>
            </a:r>
            <a:endParaRPr lang="en-US" dirty="0"/>
          </a:p>
        </p:txBody>
      </p:sp>
      <p:sp>
        <p:nvSpPr>
          <p:cNvPr id="3" name="Footer Placeholder 2"/>
          <p:cNvSpPr>
            <a:spLocks noGrp="1"/>
          </p:cNvSpPr>
          <p:nvPr>
            <p:ph type="ftr" sz="quarter" idx="11"/>
          </p:nvPr>
        </p:nvSpPr>
        <p:spPr/>
        <p:txBody>
          <a:bodyPr rtlCol="0"/>
          <a:lstStyle>
            <a:lvl1pPr>
              <a:defRPr sz="1100"/>
            </a:lvl1pPr>
          </a:lstStyle>
          <a:p>
            <a:pPr rtl="0"/>
            <a:r>
              <a:rPr lang="en-GB"/>
              <a:t>The Seven Churches of Revelation - Ephesus: Find Your First Love Again</a:t>
            </a:r>
            <a:endParaRPr lang="en-US"/>
          </a:p>
        </p:txBody>
      </p:sp>
      <p:sp>
        <p:nvSpPr>
          <p:cNvPr id="4" name="Slide Number Placeholder 3"/>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rtlCol="0" anchor="b">
            <a:normAutofit/>
          </a:bodyPr>
          <a:lstStyle>
            <a:lvl1pPr algn="l">
              <a:defRPr sz="3200" b="0"/>
            </a:lvl1pPr>
          </a:lstStyle>
          <a:p>
            <a:pPr rtl="0"/>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Text Placeholder 3"/>
          <p:cNvSpPr>
            <a:spLocks noGrp="1"/>
          </p:cNvSpPr>
          <p:nvPr>
            <p:ph type="body" sz="half" idx="2"/>
          </p:nvPr>
        </p:nvSpPr>
        <p:spPr>
          <a:xfrm>
            <a:off x="7770811"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5" name="Date Placeholder 4"/>
          <p:cNvSpPr>
            <a:spLocks noGrp="1"/>
          </p:cNvSpPr>
          <p:nvPr>
            <p:ph type="dt" sz="half" idx="10"/>
          </p:nvPr>
        </p:nvSpPr>
        <p:spPr/>
        <p:txBody>
          <a:bodyPr rtlCol="0"/>
          <a:lstStyle>
            <a:lvl1pPr>
              <a:defRPr sz="1100"/>
            </a:lvl1pPr>
          </a:lstStyle>
          <a:p>
            <a:pPr rtl="0"/>
            <a:r>
              <a:rPr lang="en-US"/>
              <a:t>2/8/2016</a:t>
            </a:r>
          </a:p>
        </p:txBody>
      </p:sp>
      <p:sp>
        <p:nvSpPr>
          <p:cNvPr id="6" name="Footer Placeholder 5"/>
          <p:cNvSpPr>
            <a:spLocks noGrp="1"/>
          </p:cNvSpPr>
          <p:nvPr>
            <p:ph type="ftr" sz="quarter" idx="11"/>
          </p:nvPr>
        </p:nvSpPr>
        <p:spPr/>
        <p:txBody>
          <a:bodyPr rtlCol="0"/>
          <a:lstStyle>
            <a:lvl1pPr>
              <a:defRPr sz="1100"/>
            </a:lvl1pPr>
          </a:lstStyle>
          <a:p>
            <a:pPr rtl="0"/>
            <a:r>
              <a:rPr lang="en-GB"/>
              <a:t>The Seven Churches of Revelation - Ephesus: Find Your First Love Again</a:t>
            </a:r>
            <a:endParaRPr lang="en-US"/>
          </a:p>
        </p:txBody>
      </p:sp>
      <p:sp>
        <p:nvSpPr>
          <p:cNvPr id="7" name="Slide Number Placeholder 6"/>
          <p:cNvSpPr>
            <a:spLocks noGrp="1"/>
          </p:cNvSpPr>
          <p:nvPr>
            <p:ph type="sldNum" sz="quarter" idx="12"/>
          </p:nvPr>
        </p:nvSpPr>
        <p:spPr/>
        <p:txBody>
          <a:bodyPr rtlCol="0"/>
          <a:lstStyle>
            <a:lvl1pPr>
              <a:defRPr sz="1100"/>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rtlCol="0" anchor="b">
            <a:noAutofit/>
          </a:bodyPr>
          <a:lstStyle>
            <a:lvl1pPr algn="l">
              <a:defRPr sz="3200" b="0"/>
            </a:lvl1pPr>
          </a:lstStyle>
          <a:p>
            <a:pPr rtl="0"/>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pPr rtl="0"/>
            <a:r>
              <a:rPr lang="en-US"/>
              <a:t>2/8/2016</a:t>
            </a:r>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pPr rtl="0"/>
            <a:r>
              <a:rPr lang="en-GB"/>
              <a:t>The Seven Churches of Revelation - Ephesus: Find Your First Love Again</a:t>
            </a:r>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pPr rtl="0"/>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6.png"/><Relationship Id="rId18" Type="http://schemas.openxmlformats.org/officeDocument/2006/relationships/customXml" Target="../ink/ink12.xml"/><Relationship Id="rId3" Type="http://schemas.openxmlformats.org/officeDocument/2006/relationships/image" Target="../media/image11.png"/><Relationship Id="rId21" Type="http://schemas.openxmlformats.org/officeDocument/2006/relationships/image" Target="../media/image20.png"/><Relationship Id="rId7" Type="http://schemas.openxmlformats.org/officeDocument/2006/relationships/image" Target="../media/image13.png"/><Relationship Id="rId12" Type="http://schemas.openxmlformats.org/officeDocument/2006/relationships/customXml" Target="../ink/ink9.xml"/><Relationship Id="rId17" Type="http://schemas.openxmlformats.org/officeDocument/2006/relationships/image" Target="../media/image18.png"/><Relationship Id="rId2" Type="http://schemas.openxmlformats.org/officeDocument/2006/relationships/notesSlide" Target="../notesSlides/notesSlide6.xml"/><Relationship Id="rId16" Type="http://schemas.openxmlformats.org/officeDocument/2006/relationships/customXml" Target="../ink/ink11.xml"/><Relationship Id="rId20" Type="http://schemas.openxmlformats.org/officeDocument/2006/relationships/customXml" Target="../ink/ink13.xml"/><Relationship Id="rId1" Type="http://schemas.openxmlformats.org/officeDocument/2006/relationships/slideLayout" Target="../slideLayouts/slideLayout4.xml"/><Relationship Id="rId6" Type="http://schemas.openxmlformats.org/officeDocument/2006/relationships/customXml" Target="../ink/ink6.xm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customXml" Target="../ink/ink8.xml"/><Relationship Id="rId19" Type="http://schemas.openxmlformats.org/officeDocument/2006/relationships/image" Target="../media/image19.png"/><Relationship Id="rId4" Type="http://schemas.openxmlformats.org/officeDocument/2006/relationships/customXml" Target="../ink/ink5.xml"/><Relationship Id="rId9" Type="http://schemas.openxmlformats.org/officeDocument/2006/relationships/image" Target="../media/image14.png"/><Relationship Id="rId14" Type="http://schemas.openxmlformats.org/officeDocument/2006/relationships/customXml" Target="../ink/ink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1844" y="476672"/>
            <a:ext cx="10153128" cy="2232248"/>
          </a:xfrm>
        </p:spPr>
        <p:txBody>
          <a:bodyPr rtlCol="0">
            <a:normAutofit fontScale="90000"/>
          </a:bodyPr>
          <a:lstStyle/>
          <a:p>
            <a:pPr algn="ctr" rtl="0"/>
            <a:r>
              <a:rPr lang="en-gb" sz="4800" b="1" dirty="0"/>
              <a:t>The Seven Churches of Revelation: </a:t>
            </a:r>
            <a:br>
              <a:rPr lang="en-gb" sz="4800" b="1" dirty="0"/>
            </a:br>
            <a:br>
              <a:rPr lang="en-gb" sz="3600" b="1" dirty="0"/>
            </a:br>
            <a:r>
              <a:rPr lang="en-GB" sz="4400" b="1" dirty="0">
                <a:solidFill>
                  <a:srgbClr val="0000FF"/>
                </a:solidFill>
              </a:rPr>
              <a:t>“Ephesus – Find Your First Love… Again”</a:t>
            </a:r>
            <a:endParaRPr lang="en-gb" sz="4400" b="1" dirty="0">
              <a:solidFill>
                <a:srgbClr val="0000FF"/>
              </a:solidFill>
            </a:endParaRPr>
          </a:p>
        </p:txBody>
      </p:sp>
      <p:sp>
        <p:nvSpPr>
          <p:cNvPr id="3" name="Subtitle 2"/>
          <p:cNvSpPr>
            <a:spLocks noGrp="1"/>
          </p:cNvSpPr>
          <p:nvPr>
            <p:ph type="subTitle" idx="1"/>
          </p:nvPr>
        </p:nvSpPr>
        <p:spPr>
          <a:xfrm>
            <a:off x="1293813" y="4267200"/>
            <a:ext cx="8458200" cy="2232248"/>
          </a:xfrm>
        </p:spPr>
        <p:txBody>
          <a:bodyPr rtlCol="0"/>
          <a:lstStyle/>
          <a:p>
            <a:pPr rtl="0"/>
            <a:r>
              <a:rPr lang="en-gb" b="1" dirty="0"/>
              <a:t>Part of a study of the Book of Revelation chapters 2 &amp; 3 in which Jesus writes to the Seven Churches in the Province of Asia (now Western Turkey).</a:t>
            </a:r>
          </a:p>
          <a:p>
            <a:pPr rtl="0"/>
            <a:endParaRPr lang="en-GB" b="1" dirty="0"/>
          </a:p>
          <a:p>
            <a:pPr rtl="0"/>
            <a:r>
              <a:rPr lang="en-GB" b="1" dirty="0"/>
              <a:t>By Andy Acreman, Thurrock Christian Fellowship</a:t>
            </a:r>
          </a:p>
          <a:p>
            <a:pPr rtl="0"/>
            <a:r>
              <a:rPr lang="en-GB" b="1" dirty="0"/>
              <a:t>12</a:t>
            </a:r>
            <a:r>
              <a:rPr lang="en-GB" b="1" baseline="30000" dirty="0"/>
              <a:t>th</a:t>
            </a:r>
            <a:r>
              <a:rPr lang="en-GB" b="1" dirty="0"/>
              <a:t> May 2024</a:t>
            </a:r>
            <a:endParaRPr lang="en-gb" b="1"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293813" y="381000"/>
            <a:ext cx="9601200" cy="671736"/>
          </a:xfrm>
        </p:spPr>
        <p:txBody>
          <a:bodyPr/>
          <a:lstStyle/>
          <a:p>
            <a:r>
              <a:rPr lang="en-GB" dirty="0"/>
              <a:t>Revelation Chapter 2:1-7</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293813" y="1052736"/>
            <a:ext cx="9601200" cy="5119464"/>
          </a:xfrm>
        </p:spPr>
        <p:txBody>
          <a:bodyPr>
            <a:noAutofit/>
          </a:bodyPr>
          <a:lstStyle/>
          <a:p>
            <a:pPr marL="0" indent="0">
              <a:buNone/>
            </a:pPr>
            <a:r>
              <a:rPr lang="en-GB" b="1" dirty="0">
                <a:solidFill>
                  <a:srgbClr val="0000FF"/>
                </a:solidFill>
              </a:rPr>
              <a:t>To the angel of the church in Ephesus write: </a:t>
            </a:r>
            <a:r>
              <a:rPr lang="en-GB" b="1" dirty="0">
                <a:solidFill>
                  <a:srgbClr val="FF0000"/>
                </a:solidFill>
              </a:rPr>
              <a:t>These are the words of him who holds the seven stars in his right hand and walks among the seven golden lampstands.  </a:t>
            </a:r>
            <a:r>
              <a:rPr lang="en-GB" b="1" baseline="30000" dirty="0">
                <a:solidFill>
                  <a:srgbClr val="0000FF"/>
                </a:solidFill>
                <a:highlight>
                  <a:srgbClr val="00FFFF"/>
                </a:highlight>
              </a:rPr>
              <a:t>2 </a:t>
            </a:r>
            <a:r>
              <a:rPr lang="en-GB" b="1" dirty="0">
                <a:solidFill>
                  <a:srgbClr val="0000FF"/>
                </a:solidFill>
                <a:highlight>
                  <a:srgbClr val="00FFFF"/>
                </a:highlight>
              </a:rPr>
              <a:t>I know your deeds, your hard work and your perseverance.  I know that you cannot tolerate wicked people, that you have tested those who claim to be apostles but are not, and have found them false.  </a:t>
            </a:r>
            <a:r>
              <a:rPr lang="en-GB" b="1" baseline="30000" dirty="0">
                <a:solidFill>
                  <a:srgbClr val="0000FF"/>
                </a:solidFill>
                <a:highlight>
                  <a:srgbClr val="00FFFF"/>
                </a:highlight>
              </a:rPr>
              <a:t>3 </a:t>
            </a:r>
            <a:r>
              <a:rPr lang="en-GB" b="1" dirty="0">
                <a:solidFill>
                  <a:srgbClr val="0000FF"/>
                </a:solidFill>
                <a:highlight>
                  <a:srgbClr val="00FFFF"/>
                </a:highlight>
              </a:rPr>
              <a:t>You have persevered and have endured hardships for my name and have not grown weary.   </a:t>
            </a:r>
            <a:r>
              <a:rPr lang="en-GB" b="1" baseline="30000" dirty="0">
                <a:solidFill>
                  <a:srgbClr val="FFFF00"/>
                </a:solidFill>
                <a:highlight>
                  <a:srgbClr val="FFFF00"/>
                </a:highlight>
              </a:rPr>
              <a:t>4 </a:t>
            </a:r>
            <a:r>
              <a:rPr lang="en-GB" b="1" dirty="0">
                <a:solidFill>
                  <a:srgbClr val="FFFF00"/>
                </a:solidFill>
                <a:highlight>
                  <a:srgbClr val="FFFF00"/>
                </a:highlight>
              </a:rPr>
              <a:t>Yet I hold this against you: You have forsaken the love you had at first.  </a:t>
            </a:r>
            <a:r>
              <a:rPr lang="en-GB" b="1" baseline="30000" dirty="0">
                <a:solidFill>
                  <a:srgbClr val="FFFF00"/>
                </a:solidFill>
                <a:highlight>
                  <a:srgbClr val="FFFF00"/>
                </a:highlight>
              </a:rPr>
              <a:t>5 </a:t>
            </a:r>
            <a:r>
              <a:rPr lang="en-GB" b="1" dirty="0">
                <a:solidFill>
                  <a:srgbClr val="FFFF00"/>
                </a:solidFill>
                <a:highlight>
                  <a:srgbClr val="FFFF00"/>
                </a:highlight>
              </a:rPr>
              <a:t>Consider how far you have fallen!  Repent and do the things you did at first.  If you do not repent, I will come to you and remove your lampstand from its place.  </a:t>
            </a:r>
            <a:r>
              <a:rPr lang="en-GB" b="1" baseline="30000" dirty="0">
                <a:solidFill>
                  <a:srgbClr val="0000FF"/>
                </a:solidFill>
                <a:highlight>
                  <a:srgbClr val="00FFFF"/>
                </a:highlight>
              </a:rPr>
              <a:t>6 </a:t>
            </a:r>
            <a:r>
              <a:rPr lang="en-GB" b="1" dirty="0">
                <a:solidFill>
                  <a:srgbClr val="0000FF"/>
                </a:solidFill>
                <a:highlight>
                  <a:srgbClr val="00FFFF"/>
                </a:highlight>
              </a:rPr>
              <a:t>But you have this in your favour: You hate the practices of the Nicolaitans, which I also hate. </a:t>
            </a:r>
            <a:r>
              <a:rPr lang="en-GB" b="1" baseline="30000" dirty="0">
                <a:solidFill>
                  <a:srgbClr val="0000FF"/>
                </a:solidFill>
              </a:rPr>
              <a:t>7 </a:t>
            </a:r>
            <a:r>
              <a:rPr lang="en-GB" b="1" dirty="0">
                <a:solidFill>
                  <a:srgbClr val="0000FF"/>
                </a:solidFill>
              </a:rPr>
              <a:t>Whoever has ears, let them hear what the Spirit says to the churches.  </a:t>
            </a:r>
            <a:r>
              <a:rPr lang="en-GB" b="1" dirty="0">
                <a:solidFill>
                  <a:srgbClr val="0000FF"/>
                </a:solidFill>
                <a:highlight>
                  <a:srgbClr val="00FF00"/>
                </a:highlight>
              </a:rPr>
              <a:t>To the one who is victorious, I will give the right to eat from the tree of life, which is in the paradise of God.</a:t>
            </a: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Ephesus: Find Your First Love Again</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10</a:t>
            </a:fld>
            <a:endParaRPr lang="en-US" dirty="0">
              <a:solidFill>
                <a:schemeClr val="accent6"/>
              </a:solidFill>
            </a:endParaRPr>
          </a:p>
        </p:txBody>
      </p:sp>
    </p:spTree>
    <p:extLst>
      <p:ext uri="{BB962C8B-B14F-4D97-AF65-F5344CB8AC3E}">
        <p14:creationId xmlns:p14="http://schemas.microsoft.com/office/powerpoint/2010/main" val="4134643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293813" y="381000"/>
            <a:ext cx="9601200" cy="671736"/>
          </a:xfrm>
        </p:spPr>
        <p:txBody>
          <a:bodyPr/>
          <a:lstStyle/>
          <a:p>
            <a:r>
              <a:rPr lang="en-GB" dirty="0"/>
              <a:t>Revelation Chapter 2:1-7</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293813" y="1916832"/>
            <a:ext cx="9601200" cy="4255368"/>
          </a:xfrm>
        </p:spPr>
        <p:txBody>
          <a:bodyPr>
            <a:noAutofit/>
          </a:bodyPr>
          <a:lstStyle/>
          <a:p>
            <a:pPr marL="0" indent="0">
              <a:buNone/>
            </a:pPr>
            <a:r>
              <a:rPr lang="en-GB" sz="2800" b="1" baseline="30000" dirty="0">
                <a:solidFill>
                  <a:srgbClr val="0000FF"/>
                </a:solidFill>
                <a:highlight>
                  <a:srgbClr val="FFFF00"/>
                </a:highlight>
              </a:rPr>
              <a:t>4 </a:t>
            </a:r>
            <a:r>
              <a:rPr lang="en-GB" sz="2800" b="1" dirty="0">
                <a:solidFill>
                  <a:srgbClr val="0000FF"/>
                </a:solidFill>
                <a:highlight>
                  <a:srgbClr val="FFFF00"/>
                </a:highlight>
              </a:rPr>
              <a:t>Yet I hold this against you: You have forsaken the love you had at first.  </a:t>
            </a:r>
            <a:r>
              <a:rPr lang="en-GB" sz="2800" b="1" baseline="30000" dirty="0">
                <a:solidFill>
                  <a:srgbClr val="0000FF"/>
                </a:solidFill>
                <a:highlight>
                  <a:srgbClr val="FFFF00"/>
                </a:highlight>
              </a:rPr>
              <a:t>5 </a:t>
            </a:r>
            <a:r>
              <a:rPr lang="en-GB" sz="2800" b="1" dirty="0">
                <a:solidFill>
                  <a:srgbClr val="0000FF"/>
                </a:solidFill>
                <a:highlight>
                  <a:srgbClr val="FFFF00"/>
                </a:highlight>
              </a:rPr>
              <a:t>Consider how far you have fallen! </a:t>
            </a:r>
          </a:p>
          <a:p>
            <a:pPr marL="0" indent="0">
              <a:buNone/>
            </a:pPr>
            <a:endParaRPr lang="en-GB" sz="2800" b="1" dirty="0">
              <a:solidFill>
                <a:srgbClr val="0000FF"/>
              </a:solidFill>
              <a:highlight>
                <a:srgbClr val="FFFF00"/>
              </a:highlight>
            </a:endParaRPr>
          </a:p>
          <a:p>
            <a:pPr marL="0" indent="0">
              <a:buNone/>
            </a:pPr>
            <a:r>
              <a:rPr lang="en-GB" sz="2800" b="1" dirty="0">
                <a:solidFill>
                  <a:srgbClr val="0000FF"/>
                </a:solidFill>
                <a:highlight>
                  <a:srgbClr val="FFFF00"/>
                </a:highlight>
              </a:rPr>
              <a:t>Repent and do the things you did at first.  </a:t>
            </a:r>
          </a:p>
          <a:p>
            <a:pPr marL="0" indent="0">
              <a:buNone/>
            </a:pPr>
            <a:endParaRPr lang="en-GB" sz="2800" b="1" dirty="0">
              <a:solidFill>
                <a:srgbClr val="0000FF"/>
              </a:solidFill>
              <a:highlight>
                <a:srgbClr val="FFFF00"/>
              </a:highlight>
            </a:endParaRPr>
          </a:p>
          <a:p>
            <a:pPr marL="0" indent="0">
              <a:buNone/>
            </a:pPr>
            <a:r>
              <a:rPr lang="en-GB" sz="2800" b="1" dirty="0">
                <a:solidFill>
                  <a:schemeClr val="tx2"/>
                </a:solidFill>
                <a:highlight>
                  <a:srgbClr val="FFFF00"/>
                </a:highlight>
              </a:rPr>
              <a:t>If you do not repent, I will come to you and remove your lampstand from its place. </a:t>
            </a: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Ephesus: Find Your First Love Again</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11</a:t>
            </a:fld>
            <a:endParaRPr lang="en-US" dirty="0">
              <a:solidFill>
                <a:schemeClr val="accent6"/>
              </a:solidFill>
            </a:endParaRPr>
          </a:p>
        </p:txBody>
      </p:sp>
    </p:spTree>
    <p:extLst>
      <p:ext uri="{BB962C8B-B14F-4D97-AF65-F5344CB8AC3E}">
        <p14:creationId xmlns:p14="http://schemas.microsoft.com/office/powerpoint/2010/main" val="86133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293813" y="381000"/>
            <a:ext cx="9601200" cy="671736"/>
          </a:xfrm>
        </p:spPr>
        <p:txBody>
          <a:bodyPr/>
          <a:lstStyle/>
          <a:p>
            <a:r>
              <a:rPr lang="en-GB" dirty="0"/>
              <a:t>Revelation Chapter 2:1-7</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293813" y="1340768"/>
            <a:ext cx="9601200" cy="4831432"/>
          </a:xfrm>
        </p:spPr>
        <p:txBody>
          <a:bodyPr>
            <a:noAutofit/>
          </a:bodyPr>
          <a:lstStyle/>
          <a:p>
            <a:pPr marL="0" indent="0">
              <a:buNone/>
            </a:pPr>
            <a:endParaRPr lang="en-GB" sz="3600" b="1" baseline="30000" dirty="0">
              <a:solidFill>
                <a:srgbClr val="0000FF"/>
              </a:solidFill>
            </a:endParaRPr>
          </a:p>
          <a:p>
            <a:pPr marL="0" indent="0">
              <a:buNone/>
            </a:pPr>
            <a:r>
              <a:rPr lang="en-GB" sz="3600" b="1" baseline="30000" dirty="0">
                <a:solidFill>
                  <a:srgbClr val="0000FF"/>
                </a:solidFill>
              </a:rPr>
              <a:t>7 </a:t>
            </a:r>
            <a:r>
              <a:rPr lang="en-GB" sz="3600" b="1" dirty="0">
                <a:solidFill>
                  <a:srgbClr val="0000FF"/>
                </a:solidFill>
              </a:rPr>
              <a:t>Whoever has ears, let them hear what the Spirit says to the churches.  </a:t>
            </a:r>
          </a:p>
          <a:p>
            <a:pPr marL="0" indent="0">
              <a:buNone/>
            </a:pPr>
            <a:endParaRPr lang="en-GB" sz="3600" b="1" dirty="0">
              <a:solidFill>
                <a:srgbClr val="0000FF"/>
              </a:solidFill>
              <a:highlight>
                <a:srgbClr val="00FF00"/>
              </a:highlight>
            </a:endParaRPr>
          </a:p>
          <a:p>
            <a:pPr marL="0" indent="0">
              <a:buNone/>
            </a:pPr>
            <a:r>
              <a:rPr lang="en-GB" sz="3600" b="1" dirty="0">
                <a:solidFill>
                  <a:srgbClr val="0000FF"/>
                </a:solidFill>
                <a:highlight>
                  <a:srgbClr val="00FF00"/>
                </a:highlight>
              </a:rPr>
              <a:t>To the one who is victorious, I will give the right to eat from the tree of life, which is in the paradise of God.</a:t>
            </a: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Ephesus: Find Your First Love Again</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12</a:t>
            </a:fld>
            <a:endParaRPr lang="en-US" dirty="0">
              <a:solidFill>
                <a:schemeClr val="accent6"/>
              </a:solidFill>
            </a:endParaRPr>
          </a:p>
        </p:txBody>
      </p:sp>
    </p:spTree>
    <p:extLst>
      <p:ext uri="{BB962C8B-B14F-4D97-AF65-F5344CB8AC3E}">
        <p14:creationId xmlns:p14="http://schemas.microsoft.com/office/powerpoint/2010/main" val="149364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601200" cy="671736"/>
          </a:xfrm>
        </p:spPr>
        <p:txBody>
          <a:bodyPr rtlCol="0"/>
          <a:lstStyle/>
          <a:p>
            <a:pPr rtl="0"/>
            <a:r>
              <a:rPr lang="en-gb" dirty="0"/>
              <a:t>Points to Cover</a:t>
            </a:r>
            <a:r>
              <a:rPr lang="en-GB" dirty="0"/>
              <a:t>…</a:t>
            </a:r>
            <a:endParaRPr lang="en-gb" dirty="0"/>
          </a:p>
        </p:txBody>
      </p:sp>
      <p:sp>
        <p:nvSpPr>
          <p:cNvPr id="14" name="Content Placeholder 13"/>
          <p:cNvSpPr>
            <a:spLocks noGrp="1"/>
          </p:cNvSpPr>
          <p:nvPr>
            <p:ph idx="1"/>
          </p:nvPr>
        </p:nvSpPr>
        <p:spPr>
          <a:xfrm>
            <a:off x="1293813" y="1340768"/>
            <a:ext cx="9601200" cy="4831432"/>
          </a:xfrm>
        </p:spPr>
        <p:txBody>
          <a:bodyPr rtlCol="0">
            <a:normAutofit/>
          </a:bodyPr>
          <a:lstStyle/>
          <a:p>
            <a:pPr rtl="0"/>
            <a:r>
              <a:rPr lang="en-gb" sz="2800" b="1" dirty="0">
                <a:solidFill>
                  <a:srgbClr val="0000FF"/>
                </a:solidFill>
              </a:rPr>
              <a:t>Setting the scene: Revelation, John, When and Where?</a:t>
            </a:r>
          </a:p>
          <a:p>
            <a:pPr rtl="0"/>
            <a:r>
              <a:rPr lang="en-gb" sz="2800" b="1" dirty="0">
                <a:solidFill>
                  <a:srgbClr val="0000FF"/>
                </a:solidFill>
              </a:rPr>
              <a:t>Then Jesus appears!  Symbolism of His appearance </a:t>
            </a:r>
          </a:p>
          <a:p>
            <a:pPr rtl="0"/>
            <a:r>
              <a:rPr lang="en-gb" sz="2800" b="1" dirty="0">
                <a:solidFill>
                  <a:srgbClr val="0000FF"/>
                </a:solidFill>
              </a:rPr>
              <a:t>Geography of the Seven Churches</a:t>
            </a:r>
          </a:p>
          <a:p>
            <a:pPr rtl="0"/>
            <a:r>
              <a:rPr lang="en-GB" sz="2800" b="1" dirty="0">
                <a:solidFill>
                  <a:srgbClr val="0000FF"/>
                </a:solidFill>
              </a:rPr>
              <a:t>Ephesus: its geography, background, and culture</a:t>
            </a:r>
          </a:p>
          <a:p>
            <a:pPr rtl="0"/>
            <a:r>
              <a:rPr lang="en-GB" sz="2800" b="1" dirty="0">
                <a:solidFill>
                  <a:srgbClr val="0000FF"/>
                </a:solidFill>
              </a:rPr>
              <a:t>What does Jesus know about them?</a:t>
            </a:r>
          </a:p>
          <a:p>
            <a:pPr rtl="0"/>
            <a:r>
              <a:rPr lang="en-GB" sz="2800" b="1" dirty="0">
                <a:solidFill>
                  <a:srgbClr val="0000FF"/>
                </a:solidFill>
              </a:rPr>
              <a:t>What does Jesus commend and criticise?</a:t>
            </a:r>
          </a:p>
          <a:p>
            <a:pPr rtl="0"/>
            <a:r>
              <a:rPr lang="en-GB" sz="2800" b="1" dirty="0">
                <a:solidFill>
                  <a:srgbClr val="0000FF"/>
                </a:solidFill>
              </a:rPr>
              <a:t>What promises and warnings does He give them?</a:t>
            </a:r>
          </a:p>
          <a:p>
            <a:pPr rtl="0"/>
            <a:r>
              <a:rPr lang="en-GB" sz="2800" b="1" i="1" dirty="0">
                <a:solidFill>
                  <a:srgbClr val="0000FF"/>
                </a:solidFill>
              </a:rPr>
              <a:t>How does all this apply to us in TCF today?</a:t>
            </a:r>
            <a:endParaRPr lang="en-US" sz="2800" b="1" i="1" dirty="0">
              <a:solidFill>
                <a:srgbClr val="0000FF"/>
              </a:solidFill>
            </a:endParaRPr>
          </a:p>
        </p:txBody>
      </p:sp>
      <p:sp>
        <p:nvSpPr>
          <p:cNvPr id="2" name="Footer Placeholder 1">
            <a:extLst>
              <a:ext uri="{FF2B5EF4-FFF2-40B4-BE49-F238E27FC236}">
                <a16:creationId xmlns:a16="http://schemas.microsoft.com/office/drawing/2014/main" id="{A7D15906-8EAC-D0C4-2AB3-CC6367291105}"/>
              </a:ext>
            </a:extLst>
          </p:cNvPr>
          <p:cNvSpPr>
            <a:spLocks noGrp="1"/>
          </p:cNvSpPr>
          <p:nvPr>
            <p:ph type="ftr" sz="quarter" idx="11"/>
          </p:nvPr>
        </p:nvSpPr>
        <p:spPr>
          <a:xfrm>
            <a:off x="2638028" y="6356351"/>
            <a:ext cx="6840759" cy="365125"/>
          </a:xfrm>
        </p:spPr>
        <p:txBody>
          <a:bodyPr/>
          <a:lstStyle/>
          <a:p>
            <a:pPr rtl="0"/>
            <a:r>
              <a:rPr lang="en-GB" i="1">
                <a:solidFill>
                  <a:schemeClr val="accent6"/>
                </a:solidFill>
              </a:rPr>
              <a:t>The Seven Churches of Revelation - Ephesus: Find Your First Love Again</a:t>
            </a:r>
            <a:endParaRPr lang="en-US" i="1" dirty="0">
              <a:solidFill>
                <a:schemeClr val="accent6"/>
              </a:solidFill>
            </a:endParaRPr>
          </a:p>
        </p:txBody>
      </p:sp>
      <p:sp>
        <p:nvSpPr>
          <p:cNvPr id="3" name="Slide Number Placeholder 2">
            <a:extLst>
              <a:ext uri="{FF2B5EF4-FFF2-40B4-BE49-F238E27FC236}">
                <a16:creationId xmlns:a16="http://schemas.microsoft.com/office/drawing/2014/main" id="{3B930ADF-B0B0-FAFB-8E44-CF2A2117F674}"/>
              </a:ext>
            </a:extLst>
          </p:cNvPr>
          <p:cNvSpPr>
            <a:spLocks noGrp="1"/>
          </p:cNvSpPr>
          <p:nvPr>
            <p:ph type="sldNum" sz="quarter" idx="12"/>
          </p:nvPr>
        </p:nvSpPr>
        <p:spPr/>
        <p:txBody>
          <a:bodyPr/>
          <a:lstStyle/>
          <a:p>
            <a:pPr rtl="0"/>
            <a:fld id="{81FEFA0A-2F20-4B60-98C6-5FFDA469AA1C}" type="slidenum">
              <a:rPr lang="en-US" b="1" smtClean="0">
                <a:solidFill>
                  <a:schemeClr val="accent6"/>
                </a:solidFill>
              </a:rPr>
              <a:pPr rtl="0"/>
              <a:t>2</a:t>
            </a:fld>
            <a:endParaRPr lang="en-US" b="1" dirty="0">
              <a:solidFill>
                <a:schemeClr val="accent6"/>
              </a:solidFill>
            </a:endParaRPr>
          </a:p>
        </p:txBody>
      </p:sp>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7" end="7"/>
                                            </p:txEl>
                                          </p:spTgt>
                                        </p:tgtEl>
                                        <p:attrNameLst>
                                          <p:attrName>style.visibility</p:attrName>
                                        </p:attrNameLst>
                                      </p:cBhvr>
                                      <p:to>
                                        <p:strVal val="visible"/>
                                      </p:to>
                                    </p:set>
                                    <p:anim calcmode="lin" valueType="num">
                                      <p:cBhvr additive="base">
                                        <p:cTn id="4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293812" y="136524"/>
            <a:ext cx="9601200" cy="671736"/>
          </a:xfrm>
        </p:spPr>
        <p:txBody>
          <a:bodyPr/>
          <a:lstStyle/>
          <a:p>
            <a:r>
              <a:rPr lang="en-GB" dirty="0"/>
              <a:t>Read Revelation Chapter 1 </a:t>
            </a:r>
            <a:r>
              <a:rPr lang="en-GB" i="1" dirty="0"/>
              <a:t>(all)     </a:t>
            </a:r>
            <a:r>
              <a:rPr lang="en-GB" dirty="0"/>
              <a:t>1,4-6…</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293813" y="908719"/>
            <a:ext cx="9601200" cy="5447631"/>
          </a:xfrm>
        </p:spPr>
        <p:txBody>
          <a:bodyPr>
            <a:noAutofit/>
          </a:bodyPr>
          <a:lstStyle/>
          <a:p>
            <a:pPr marL="0" indent="0">
              <a:buNone/>
            </a:pPr>
            <a:r>
              <a:rPr lang="en-GB" sz="2200" b="1" dirty="0"/>
              <a:t>The revelation from Jesus Christ, which God gave him to show his servants what must soon take place. He made it known by sending his angel to his servant John,… </a:t>
            </a:r>
          </a:p>
          <a:p>
            <a:pPr marL="0" indent="0">
              <a:buNone/>
            </a:pPr>
            <a:r>
              <a:rPr lang="en-GB" sz="2200" b="1" baseline="30000" dirty="0"/>
              <a:t>4 </a:t>
            </a:r>
            <a:r>
              <a:rPr lang="en-GB" sz="2200" b="1" dirty="0"/>
              <a:t>John, To the seven churches in the province of Asia: Grace and peace to you from </a:t>
            </a:r>
            <a:r>
              <a:rPr lang="en-GB" sz="2200" b="1" dirty="0">
                <a:solidFill>
                  <a:srgbClr val="0000FF"/>
                </a:solidFill>
              </a:rPr>
              <a:t>him who is, and who was, and who is to come</a:t>
            </a:r>
            <a:r>
              <a:rPr lang="en-GB" sz="2200" b="1" dirty="0"/>
              <a:t>, and from </a:t>
            </a:r>
            <a:r>
              <a:rPr lang="en-GB" sz="2200" b="1" dirty="0">
                <a:solidFill>
                  <a:srgbClr val="FF9933"/>
                </a:solidFill>
              </a:rPr>
              <a:t>the seven spirits </a:t>
            </a:r>
            <a:r>
              <a:rPr lang="en-GB" sz="2200" b="1" dirty="0"/>
              <a:t>before his throne, </a:t>
            </a:r>
            <a:r>
              <a:rPr lang="en-GB" sz="2200" b="1" baseline="30000" dirty="0"/>
              <a:t>5 </a:t>
            </a:r>
            <a:r>
              <a:rPr lang="en-GB" sz="2200" b="1" dirty="0"/>
              <a:t>and from </a:t>
            </a:r>
            <a:r>
              <a:rPr lang="en-GB" sz="2200" b="1" dirty="0">
                <a:solidFill>
                  <a:srgbClr val="FF0000"/>
                </a:solidFill>
              </a:rPr>
              <a:t>Jesus Christ, who is the faithful witness, the firstborn from the dead, and the ruler of the kings of the earth.</a:t>
            </a:r>
            <a:r>
              <a:rPr lang="en-GB" sz="2200" b="1" dirty="0"/>
              <a:t> To him who loves us and has freed us from our sins by his blood, </a:t>
            </a:r>
            <a:r>
              <a:rPr lang="en-GB" sz="2200" b="1" baseline="30000" dirty="0"/>
              <a:t>6 </a:t>
            </a:r>
            <a:r>
              <a:rPr lang="en-GB" sz="2200" b="1" dirty="0"/>
              <a:t>and has made us to be a kingdom and priests to serve his God and Father-to him be glory and power for ever and ever! Amen…</a:t>
            </a:r>
          </a:p>
          <a:p>
            <a:pPr marL="0" indent="0">
              <a:buNone/>
            </a:pPr>
            <a:r>
              <a:rPr lang="en-GB" sz="2200" b="1" baseline="30000" dirty="0"/>
              <a:t>9 </a:t>
            </a:r>
            <a:r>
              <a:rPr lang="en-GB" sz="2200" b="1" dirty="0"/>
              <a:t>I, John, your brother and companion in the suffering and kingdom and patient endurance that are ours in Jesus, was on the island of Patmos because of the word of God and the testimony of Jesus. </a:t>
            </a:r>
            <a:r>
              <a:rPr lang="en-GB" sz="2200" b="1" baseline="30000" dirty="0"/>
              <a:t>10 </a:t>
            </a:r>
            <a:r>
              <a:rPr lang="en-GB" sz="2200" b="1" dirty="0"/>
              <a:t>On the Lord's Day I was in the Spirit, and I heard behind me a loud voice like a trumpet, </a:t>
            </a:r>
            <a:r>
              <a:rPr lang="en-GB" sz="2200" b="1" baseline="30000" dirty="0"/>
              <a:t>11 </a:t>
            </a:r>
            <a:r>
              <a:rPr lang="en-GB" sz="2200" b="1" dirty="0"/>
              <a:t>which said: "Write on a scroll what you see and send it to the seven churches: to Ephesus, Smyrna, Pergamum, Thyatira, Sardis, Philadelphia and Laodicea."</a:t>
            </a: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Ephesus: Find Your First Love Again</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3</a:t>
            </a:fld>
            <a:endParaRPr lang="en-US" dirty="0">
              <a:solidFill>
                <a:schemeClr val="accent6"/>
              </a:solidFill>
            </a:endParaRPr>
          </a:p>
        </p:txBody>
      </p:sp>
    </p:spTree>
    <p:extLst>
      <p:ext uri="{BB962C8B-B14F-4D97-AF65-F5344CB8AC3E}">
        <p14:creationId xmlns:p14="http://schemas.microsoft.com/office/powerpoint/2010/main" val="213236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6B3F6-38C2-1213-41C0-4B00C85E6607}"/>
              </a:ext>
            </a:extLst>
          </p:cNvPr>
          <p:cNvSpPr>
            <a:spLocks noGrp="1"/>
          </p:cNvSpPr>
          <p:nvPr>
            <p:ph type="title"/>
          </p:nvPr>
        </p:nvSpPr>
        <p:spPr>
          <a:xfrm>
            <a:off x="1293813" y="381000"/>
            <a:ext cx="9601200" cy="671736"/>
          </a:xfrm>
        </p:spPr>
        <p:txBody>
          <a:bodyPr/>
          <a:lstStyle/>
          <a:p>
            <a:r>
              <a:rPr lang="en-GB" dirty="0"/>
              <a:t>Read Revelation Chapter 1 </a:t>
            </a:r>
            <a:r>
              <a:rPr lang="en-GB" i="1" dirty="0"/>
              <a:t>(all)     …</a:t>
            </a:r>
            <a:r>
              <a:rPr lang="en-GB" dirty="0"/>
              <a:t>9-20</a:t>
            </a:r>
          </a:p>
        </p:txBody>
      </p:sp>
      <p:sp>
        <p:nvSpPr>
          <p:cNvPr id="3" name="Content Placeholder 2">
            <a:extLst>
              <a:ext uri="{FF2B5EF4-FFF2-40B4-BE49-F238E27FC236}">
                <a16:creationId xmlns:a16="http://schemas.microsoft.com/office/drawing/2014/main" id="{66BBEC19-B4EC-F988-23CB-AEEE67E84C3C}"/>
              </a:ext>
            </a:extLst>
          </p:cNvPr>
          <p:cNvSpPr>
            <a:spLocks noGrp="1"/>
          </p:cNvSpPr>
          <p:nvPr>
            <p:ph idx="1"/>
          </p:nvPr>
        </p:nvSpPr>
        <p:spPr>
          <a:xfrm>
            <a:off x="1293813" y="1124744"/>
            <a:ext cx="9601200" cy="5047456"/>
          </a:xfrm>
        </p:spPr>
        <p:txBody>
          <a:bodyPr>
            <a:noAutofit/>
          </a:bodyPr>
          <a:lstStyle/>
          <a:p>
            <a:pPr marL="0" indent="0">
              <a:buNone/>
            </a:pPr>
            <a:r>
              <a:rPr lang="en-GB" sz="2200" b="1" baseline="30000" dirty="0"/>
              <a:t>12 </a:t>
            </a:r>
            <a:r>
              <a:rPr lang="en-GB" sz="2200" b="1" dirty="0"/>
              <a:t>I turned around to see the voice that was speaking to me.  And when I turned, I saw </a:t>
            </a:r>
            <a:r>
              <a:rPr lang="en-GB" sz="2200" b="1" dirty="0">
                <a:solidFill>
                  <a:srgbClr val="FF0000"/>
                </a:solidFill>
              </a:rPr>
              <a:t>seven golden lampstands, </a:t>
            </a:r>
            <a:r>
              <a:rPr lang="en-GB" sz="2200" b="1" baseline="30000" dirty="0"/>
              <a:t>13 </a:t>
            </a:r>
            <a:r>
              <a:rPr lang="en-GB" sz="2200" b="1" dirty="0"/>
              <a:t>and among the lampstands was someone </a:t>
            </a:r>
            <a:r>
              <a:rPr lang="en-GB" sz="2200" b="1" dirty="0">
                <a:solidFill>
                  <a:srgbClr val="FF0000"/>
                </a:solidFill>
              </a:rPr>
              <a:t>like a son of man, </a:t>
            </a:r>
            <a:r>
              <a:rPr lang="en-GB" sz="2200" b="1" dirty="0"/>
              <a:t>dressed in </a:t>
            </a:r>
            <a:r>
              <a:rPr lang="en-GB" sz="2200" b="1" dirty="0">
                <a:solidFill>
                  <a:srgbClr val="FF0000"/>
                </a:solidFill>
              </a:rPr>
              <a:t>a robe reaching down to his feet and with a golden sash around his chest.  </a:t>
            </a:r>
            <a:r>
              <a:rPr lang="en-GB" sz="2200" b="1" baseline="30000" dirty="0"/>
              <a:t>14 </a:t>
            </a:r>
            <a:r>
              <a:rPr lang="en-GB" sz="2200" b="1" dirty="0"/>
              <a:t>The </a:t>
            </a:r>
            <a:r>
              <a:rPr lang="en-GB" sz="2200" b="1" dirty="0">
                <a:solidFill>
                  <a:srgbClr val="FF0000"/>
                </a:solidFill>
              </a:rPr>
              <a:t>hair on his head was white like wool, as white as snow</a:t>
            </a:r>
            <a:r>
              <a:rPr lang="en-GB" sz="2200" b="1" dirty="0"/>
              <a:t>, and his </a:t>
            </a:r>
            <a:r>
              <a:rPr lang="en-GB" sz="2200" b="1" dirty="0">
                <a:solidFill>
                  <a:srgbClr val="FF0000"/>
                </a:solidFill>
              </a:rPr>
              <a:t>eyes were like blazing fire</a:t>
            </a:r>
            <a:r>
              <a:rPr lang="en-GB" sz="2200" b="1" dirty="0"/>
              <a:t>. </a:t>
            </a:r>
            <a:r>
              <a:rPr lang="en-GB" sz="2200" b="1" baseline="30000" dirty="0"/>
              <a:t>15 </a:t>
            </a:r>
            <a:r>
              <a:rPr lang="en-GB" sz="2200" b="1" dirty="0"/>
              <a:t>His </a:t>
            </a:r>
            <a:r>
              <a:rPr lang="en-GB" sz="2200" b="1" dirty="0">
                <a:solidFill>
                  <a:srgbClr val="FF0000"/>
                </a:solidFill>
              </a:rPr>
              <a:t>feet were like bronze glowing in a furnace</a:t>
            </a:r>
            <a:r>
              <a:rPr lang="en-GB" sz="2200" b="1" dirty="0"/>
              <a:t>, and his </a:t>
            </a:r>
            <a:r>
              <a:rPr lang="en-GB" sz="2200" b="1" dirty="0">
                <a:solidFill>
                  <a:srgbClr val="FF0000"/>
                </a:solidFill>
              </a:rPr>
              <a:t>voice was like the sound of rushing waters.  </a:t>
            </a:r>
            <a:r>
              <a:rPr lang="en-GB" sz="2200" b="1" baseline="30000" dirty="0"/>
              <a:t>16 </a:t>
            </a:r>
            <a:r>
              <a:rPr lang="en-GB" sz="2200" b="1" dirty="0"/>
              <a:t>In his </a:t>
            </a:r>
            <a:r>
              <a:rPr lang="en-GB" sz="2200" b="1" dirty="0">
                <a:solidFill>
                  <a:srgbClr val="FF0000"/>
                </a:solidFill>
              </a:rPr>
              <a:t>right hand he held seven stars</a:t>
            </a:r>
            <a:r>
              <a:rPr lang="en-GB" sz="2200" b="1" dirty="0"/>
              <a:t>, and coming </a:t>
            </a:r>
            <a:r>
              <a:rPr lang="en-GB" sz="2200" b="1" dirty="0">
                <a:solidFill>
                  <a:srgbClr val="FF0000"/>
                </a:solidFill>
              </a:rPr>
              <a:t>out of his mouth was a sharp, double-edged sword.  </a:t>
            </a:r>
            <a:r>
              <a:rPr lang="en-GB" sz="2200" b="1" dirty="0"/>
              <a:t>His </a:t>
            </a:r>
            <a:r>
              <a:rPr lang="en-GB" sz="2200" b="1" dirty="0">
                <a:solidFill>
                  <a:srgbClr val="FF0000"/>
                </a:solidFill>
              </a:rPr>
              <a:t>face was like the sun shining in all its brilliance. </a:t>
            </a:r>
            <a:r>
              <a:rPr lang="en-GB" sz="2200" b="1" dirty="0"/>
              <a:t> </a:t>
            </a:r>
            <a:r>
              <a:rPr lang="en-GB" sz="2200" b="1" baseline="30000" dirty="0"/>
              <a:t>17 </a:t>
            </a:r>
            <a:r>
              <a:rPr lang="en-GB" sz="2200" b="1" dirty="0"/>
              <a:t>When I saw him, I fell at his feet as though dead.  Then he placed his right hand on me and said: "Do not be afraid. I am </a:t>
            </a:r>
            <a:r>
              <a:rPr lang="en-GB" sz="2200" b="1" dirty="0">
                <a:solidFill>
                  <a:srgbClr val="FF0000"/>
                </a:solidFill>
              </a:rPr>
              <a:t>the First and the Last.  </a:t>
            </a:r>
            <a:r>
              <a:rPr lang="en-GB" sz="2200" b="1" baseline="30000" dirty="0"/>
              <a:t>18 </a:t>
            </a:r>
            <a:r>
              <a:rPr lang="en-GB" sz="2200" b="1" dirty="0"/>
              <a:t>I am </a:t>
            </a:r>
            <a:r>
              <a:rPr lang="en-GB" sz="2200" b="1" dirty="0">
                <a:solidFill>
                  <a:srgbClr val="FF0000"/>
                </a:solidFill>
              </a:rPr>
              <a:t>the Living One</a:t>
            </a:r>
            <a:r>
              <a:rPr lang="en-GB" sz="2200" b="1" dirty="0"/>
              <a:t>; </a:t>
            </a:r>
            <a:r>
              <a:rPr lang="en-GB" sz="2200" b="1" dirty="0">
                <a:solidFill>
                  <a:srgbClr val="FF0000"/>
                </a:solidFill>
              </a:rPr>
              <a:t>I was dead, and now look, I am alive for ever and ever! </a:t>
            </a:r>
            <a:r>
              <a:rPr lang="en-GB" sz="2200" b="1" dirty="0"/>
              <a:t> And I </a:t>
            </a:r>
            <a:r>
              <a:rPr lang="en-GB" sz="2200" b="1" dirty="0">
                <a:solidFill>
                  <a:srgbClr val="FF0000"/>
                </a:solidFill>
              </a:rPr>
              <a:t>hold the keys of death and Hades. </a:t>
            </a:r>
            <a:r>
              <a:rPr lang="en-GB" sz="2200" b="1" baseline="30000" dirty="0">
                <a:solidFill>
                  <a:srgbClr val="FF0000"/>
                </a:solidFill>
              </a:rPr>
              <a:t>1</a:t>
            </a:r>
            <a:r>
              <a:rPr lang="en-GB" sz="2200" b="1" baseline="30000" dirty="0"/>
              <a:t>9 </a:t>
            </a:r>
            <a:r>
              <a:rPr lang="en-GB" sz="2200" b="1" dirty="0"/>
              <a:t>"Write, therefore, what you have seen, what is now and what will take place later.  </a:t>
            </a:r>
            <a:r>
              <a:rPr lang="en-GB" sz="2200" b="1" baseline="30000" dirty="0"/>
              <a:t>20 </a:t>
            </a:r>
            <a:r>
              <a:rPr lang="en-GB" sz="2200" b="1" dirty="0"/>
              <a:t>The mystery of the seven stars that you saw in my right hand and of the seven golden lampstands is this: The seven stars are the angels of the seven churches, and the seven lampstands are the seven churches.</a:t>
            </a:r>
          </a:p>
        </p:txBody>
      </p:sp>
      <p:sp>
        <p:nvSpPr>
          <p:cNvPr id="4" name="Footer Placeholder 3">
            <a:extLst>
              <a:ext uri="{FF2B5EF4-FFF2-40B4-BE49-F238E27FC236}">
                <a16:creationId xmlns:a16="http://schemas.microsoft.com/office/drawing/2014/main" id="{7618FF67-EEEA-E14B-8C8C-1BBAD979C0C7}"/>
              </a:ext>
            </a:extLst>
          </p:cNvPr>
          <p:cNvSpPr>
            <a:spLocks noGrp="1"/>
          </p:cNvSpPr>
          <p:nvPr>
            <p:ph type="ftr" sz="quarter" idx="11"/>
          </p:nvPr>
        </p:nvSpPr>
        <p:spPr>
          <a:xfrm>
            <a:off x="2349996" y="6356351"/>
            <a:ext cx="6552728" cy="365125"/>
          </a:xfrm>
        </p:spPr>
        <p:txBody>
          <a:bodyPr/>
          <a:lstStyle/>
          <a:p>
            <a:pPr rtl="0"/>
            <a:r>
              <a:rPr lang="en-GB" i="1">
                <a:solidFill>
                  <a:schemeClr val="accent6"/>
                </a:solidFill>
              </a:rPr>
              <a:t>The Seven Churches of Revelation - Ephesus: Find Your First Love Again</a:t>
            </a:r>
            <a:endParaRPr lang="en-US" i="1" dirty="0">
              <a:solidFill>
                <a:schemeClr val="accent6"/>
              </a:solidFill>
            </a:endParaRPr>
          </a:p>
        </p:txBody>
      </p:sp>
      <p:sp>
        <p:nvSpPr>
          <p:cNvPr id="5" name="Slide Number Placeholder 4">
            <a:extLst>
              <a:ext uri="{FF2B5EF4-FFF2-40B4-BE49-F238E27FC236}">
                <a16:creationId xmlns:a16="http://schemas.microsoft.com/office/drawing/2014/main" id="{3E2A2054-D558-D2BC-D1EB-0EE57D33239F}"/>
              </a:ext>
            </a:extLst>
          </p:cNvPr>
          <p:cNvSpPr>
            <a:spLocks noGrp="1"/>
          </p:cNvSpPr>
          <p:nvPr>
            <p:ph type="sldNum" sz="quarter" idx="12"/>
          </p:nvPr>
        </p:nvSpPr>
        <p:spPr/>
        <p:txBody>
          <a:bodyPr/>
          <a:lstStyle/>
          <a:p>
            <a:pPr rtl="0"/>
            <a:fld id="{81FEFA0A-2F20-4B60-98C6-5FFDA469AA1C}" type="slidenum">
              <a:rPr lang="en-US" smtClean="0">
                <a:solidFill>
                  <a:schemeClr val="accent6"/>
                </a:solidFill>
              </a:rPr>
              <a:pPr rtl="0"/>
              <a:t>4</a:t>
            </a:fld>
            <a:endParaRPr lang="en-US" dirty="0">
              <a:solidFill>
                <a:schemeClr val="accent6"/>
              </a:solidFill>
            </a:endParaRPr>
          </a:p>
        </p:txBody>
      </p:sp>
    </p:spTree>
    <p:extLst>
      <p:ext uri="{BB962C8B-B14F-4D97-AF65-F5344CB8AC3E}">
        <p14:creationId xmlns:p14="http://schemas.microsoft.com/office/powerpoint/2010/main" val="79330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601200" cy="671736"/>
          </a:xfrm>
        </p:spPr>
        <p:txBody>
          <a:bodyPr rtlCol="0" anchor="b">
            <a:normAutofit/>
          </a:bodyPr>
          <a:lstStyle/>
          <a:p>
            <a:pPr rtl="0"/>
            <a:r>
              <a:rPr lang="en-GB" dirty="0"/>
              <a:t>Modern Turkey </a:t>
            </a:r>
            <a:r>
              <a:rPr lang="en-GB" i="1" dirty="0"/>
              <a:t>(1000 miles x 400 miles)…</a:t>
            </a:r>
            <a:endParaRPr lang="en-gb" i="1" dirty="0"/>
          </a:p>
        </p:txBody>
      </p:sp>
      <p:pic>
        <p:nvPicPr>
          <p:cNvPr id="7" name="Picture 6">
            <a:extLst>
              <a:ext uri="{FF2B5EF4-FFF2-40B4-BE49-F238E27FC236}">
                <a16:creationId xmlns:a16="http://schemas.microsoft.com/office/drawing/2014/main" id="{5B8CB320-F917-B440-734D-E4736C4AEE5E}"/>
              </a:ext>
            </a:extLst>
          </p:cNvPr>
          <p:cNvPicPr>
            <a:picLocks noChangeAspect="1"/>
          </p:cNvPicPr>
          <p:nvPr/>
        </p:nvPicPr>
        <p:blipFill>
          <a:blip r:embed="rId3">
            <a:extLst>
              <a:ext uri="{28A0092B-C50C-407E-A947-70E740481C1C}">
                <a14:useLocalDpi xmlns:a14="http://schemas.microsoft.com/office/drawing/2010/main" val="0"/>
              </a:ext>
            </a:extLst>
          </a:blip>
          <a:srcRect t="26587" b="26587"/>
          <a:stretch/>
        </p:blipFill>
        <p:spPr>
          <a:xfrm>
            <a:off x="1293812" y="1268760"/>
            <a:ext cx="10471753" cy="4903440"/>
          </a:xfrm>
          <a:prstGeom prst="rect">
            <a:avLst/>
          </a:prstGeom>
          <a:noFill/>
        </p:spPr>
      </p:pic>
      <p:sp>
        <p:nvSpPr>
          <p:cNvPr id="2" name="Footer Placeholder 1">
            <a:extLst>
              <a:ext uri="{FF2B5EF4-FFF2-40B4-BE49-F238E27FC236}">
                <a16:creationId xmlns:a16="http://schemas.microsoft.com/office/drawing/2014/main" id="{A7D15906-8EAC-D0C4-2AB3-CC6367291105}"/>
              </a:ext>
            </a:extLst>
          </p:cNvPr>
          <p:cNvSpPr>
            <a:spLocks noGrp="1"/>
          </p:cNvSpPr>
          <p:nvPr>
            <p:ph type="ftr" sz="quarter" idx="11"/>
          </p:nvPr>
        </p:nvSpPr>
        <p:spPr>
          <a:xfrm>
            <a:off x="3646140" y="6356351"/>
            <a:ext cx="4752527" cy="365125"/>
          </a:xfrm>
        </p:spPr>
        <p:txBody>
          <a:bodyPr anchor="ctr">
            <a:normAutofit/>
          </a:bodyPr>
          <a:lstStyle/>
          <a:p>
            <a:pPr rtl="0">
              <a:lnSpc>
                <a:spcPct val="90000"/>
              </a:lnSpc>
              <a:spcAft>
                <a:spcPts val="600"/>
              </a:spcAft>
            </a:pPr>
            <a:r>
              <a:rPr lang="en-GB" sz="900" i="1" dirty="0"/>
              <a:t>The Seven Churches of Revelation - Ephesus: Find Your First Love Again</a:t>
            </a:r>
            <a:endParaRPr lang="en-US" sz="900" i="1" dirty="0"/>
          </a:p>
        </p:txBody>
      </p:sp>
      <p:sp>
        <p:nvSpPr>
          <p:cNvPr id="3" name="Slide Number Placeholder 2">
            <a:extLst>
              <a:ext uri="{FF2B5EF4-FFF2-40B4-BE49-F238E27FC236}">
                <a16:creationId xmlns:a16="http://schemas.microsoft.com/office/drawing/2014/main" id="{3B930ADF-B0B0-FAFB-8E44-CF2A2117F674}"/>
              </a:ext>
            </a:extLst>
          </p:cNvPr>
          <p:cNvSpPr>
            <a:spLocks noGrp="1"/>
          </p:cNvSpPr>
          <p:nvPr>
            <p:ph type="sldNum" sz="quarter" idx="12"/>
          </p:nvPr>
        </p:nvSpPr>
        <p:spPr>
          <a:xfrm>
            <a:off x="8051225" y="6356351"/>
            <a:ext cx="2844059" cy="365125"/>
          </a:xfrm>
        </p:spPr>
        <p:txBody>
          <a:bodyPr anchor="ctr">
            <a:normAutofit/>
          </a:bodyPr>
          <a:lstStyle/>
          <a:p>
            <a:pPr rtl="0">
              <a:spcAft>
                <a:spcPts val="600"/>
              </a:spcAft>
            </a:pPr>
            <a:fld id="{81FEFA0A-2F20-4B60-98C6-5FFDA469AA1C}" type="slidenum">
              <a:rPr lang="en-US" b="1" smtClean="0"/>
              <a:pPr rtl="0">
                <a:spcAft>
                  <a:spcPts val="600"/>
                </a:spcAft>
              </a:pPr>
              <a:t>5</a:t>
            </a:fld>
            <a:endParaRPr lang="en-US" b="1"/>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1C51805B-7D87-958F-C055-70A34C8F54DE}"/>
                  </a:ext>
                </a:extLst>
              </p14:cNvPr>
              <p14:cNvContentPartPr/>
              <p14:nvPr/>
            </p14:nvContentPartPr>
            <p14:xfrm>
              <a:off x="1533771" y="1860720"/>
              <a:ext cx="3169800" cy="4225680"/>
            </p14:xfrm>
          </p:contentPart>
        </mc:Choice>
        <mc:Fallback xmlns="">
          <p:pic>
            <p:nvPicPr>
              <p:cNvPr id="8" name="Ink 7">
                <a:extLst>
                  <a:ext uri="{FF2B5EF4-FFF2-40B4-BE49-F238E27FC236}">
                    <a16:creationId xmlns:a16="http://schemas.microsoft.com/office/drawing/2014/main" id="{1C51805B-7D87-958F-C055-70A34C8F54DE}"/>
                  </a:ext>
                </a:extLst>
              </p:cNvPr>
              <p:cNvPicPr/>
              <p:nvPr/>
            </p:nvPicPr>
            <p:blipFill>
              <a:blip r:embed="rId5"/>
              <a:stretch>
                <a:fillRect/>
              </a:stretch>
            </p:blipFill>
            <p:spPr>
              <a:xfrm>
                <a:off x="1525131" y="1852080"/>
                <a:ext cx="3187440" cy="4243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2C8F1141-C6FF-F810-AED9-D4362D12BA9C}"/>
                  </a:ext>
                </a:extLst>
              </p14:cNvPr>
              <p14:cNvContentPartPr/>
              <p14:nvPr/>
            </p14:nvContentPartPr>
            <p14:xfrm>
              <a:off x="2383783" y="4321680"/>
              <a:ext cx="137520" cy="32760"/>
            </p14:xfrm>
          </p:contentPart>
        </mc:Choice>
        <mc:Fallback xmlns="">
          <p:pic>
            <p:nvPicPr>
              <p:cNvPr id="9" name="Ink 8">
                <a:extLst>
                  <a:ext uri="{FF2B5EF4-FFF2-40B4-BE49-F238E27FC236}">
                    <a16:creationId xmlns:a16="http://schemas.microsoft.com/office/drawing/2014/main" id="{2C8F1141-C6FF-F810-AED9-D4362D12BA9C}"/>
                  </a:ext>
                </a:extLst>
              </p:cNvPr>
              <p:cNvPicPr/>
              <p:nvPr/>
            </p:nvPicPr>
            <p:blipFill>
              <a:blip r:embed="rId7"/>
              <a:stretch>
                <a:fillRect/>
              </a:stretch>
            </p:blipFill>
            <p:spPr>
              <a:xfrm>
                <a:off x="2348143" y="4250040"/>
                <a:ext cx="209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A95FF691-FD6D-E6A0-C0C5-D5DDBFB00B30}"/>
                  </a:ext>
                </a:extLst>
              </p14:cNvPr>
              <p14:cNvContentPartPr/>
              <p14:nvPr/>
            </p14:nvContentPartPr>
            <p14:xfrm>
              <a:off x="2351023" y="4081560"/>
              <a:ext cx="369000" cy="45720"/>
            </p14:xfrm>
          </p:contentPart>
        </mc:Choice>
        <mc:Fallback xmlns="">
          <p:pic>
            <p:nvPicPr>
              <p:cNvPr id="10" name="Ink 9">
                <a:extLst>
                  <a:ext uri="{FF2B5EF4-FFF2-40B4-BE49-F238E27FC236}">
                    <a16:creationId xmlns:a16="http://schemas.microsoft.com/office/drawing/2014/main" id="{A95FF691-FD6D-E6A0-C0C5-D5DDBFB00B30}"/>
                  </a:ext>
                </a:extLst>
              </p:cNvPr>
              <p:cNvPicPr/>
              <p:nvPr/>
            </p:nvPicPr>
            <p:blipFill>
              <a:blip r:embed="rId9"/>
              <a:stretch>
                <a:fillRect/>
              </a:stretch>
            </p:blipFill>
            <p:spPr>
              <a:xfrm>
                <a:off x="2315383" y="4009920"/>
                <a:ext cx="4406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BFA138DC-06B9-C4A5-00FC-20CA2F1674B0}"/>
                  </a:ext>
                </a:extLst>
              </p14:cNvPr>
              <p14:cNvContentPartPr/>
              <p14:nvPr/>
            </p14:nvContentPartPr>
            <p14:xfrm>
              <a:off x="3004063" y="4462800"/>
              <a:ext cx="423720" cy="22680"/>
            </p14:xfrm>
          </p:contentPart>
        </mc:Choice>
        <mc:Fallback xmlns="">
          <p:pic>
            <p:nvPicPr>
              <p:cNvPr id="11" name="Ink 10">
                <a:extLst>
                  <a:ext uri="{FF2B5EF4-FFF2-40B4-BE49-F238E27FC236}">
                    <a16:creationId xmlns:a16="http://schemas.microsoft.com/office/drawing/2014/main" id="{BFA138DC-06B9-C4A5-00FC-20CA2F1674B0}"/>
                  </a:ext>
                </a:extLst>
              </p:cNvPr>
              <p:cNvPicPr/>
              <p:nvPr/>
            </p:nvPicPr>
            <p:blipFill>
              <a:blip r:embed="rId11"/>
              <a:stretch>
                <a:fillRect/>
              </a:stretch>
            </p:blipFill>
            <p:spPr>
              <a:xfrm>
                <a:off x="2968423" y="4390800"/>
                <a:ext cx="495360" cy="166320"/>
              </a:xfrm>
              <a:prstGeom prst="rect">
                <a:avLst/>
              </a:prstGeom>
            </p:spPr>
          </p:pic>
        </mc:Fallback>
      </mc:AlternateContent>
    </p:spTree>
    <p:extLst>
      <p:ext uri="{BB962C8B-B14F-4D97-AF65-F5344CB8AC3E}">
        <p14:creationId xmlns:p14="http://schemas.microsoft.com/office/powerpoint/2010/main" val="318894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601200" cy="671736"/>
          </a:xfrm>
        </p:spPr>
        <p:txBody>
          <a:bodyPr rtlCol="0" anchor="b">
            <a:normAutofit/>
          </a:bodyPr>
          <a:lstStyle/>
          <a:p>
            <a:pPr rtl="0"/>
            <a:r>
              <a:rPr lang="en-GB" dirty="0"/>
              <a:t>Geography of the Seven Churches…</a:t>
            </a:r>
            <a:endParaRPr lang="en-gb" dirty="0"/>
          </a:p>
        </p:txBody>
      </p:sp>
      <p:pic>
        <p:nvPicPr>
          <p:cNvPr id="5" name="Picture 4" descr="A map of the country&#10;&#10;Description automatically generated">
            <a:extLst>
              <a:ext uri="{FF2B5EF4-FFF2-40B4-BE49-F238E27FC236}">
                <a16:creationId xmlns:a16="http://schemas.microsoft.com/office/drawing/2014/main" id="{04AD5B5B-9D46-8518-017F-67B7B8E3E0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900" y="1236886"/>
            <a:ext cx="3214400" cy="4875175"/>
          </a:xfrm>
          <a:prstGeom prst="rect">
            <a:avLst/>
          </a:prstGeom>
          <a:noFill/>
        </p:spPr>
      </p:pic>
      <p:sp>
        <p:nvSpPr>
          <p:cNvPr id="18" name="Content Placeholder 3">
            <a:extLst>
              <a:ext uri="{FF2B5EF4-FFF2-40B4-BE49-F238E27FC236}">
                <a16:creationId xmlns:a16="http://schemas.microsoft.com/office/drawing/2014/main" id="{3D6ECA70-7F47-18A6-E0C0-D2E20AE17B00}"/>
              </a:ext>
            </a:extLst>
          </p:cNvPr>
          <p:cNvSpPr>
            <a:spLocks noGrp="1"/>
          </p:cNvSpPr>
          <p:nvPr>
            <p:ph sz="half" idx="2"/>
          </p:nvPr>
        </p:nvSpPr>
        <p:spPr>
          <a:xfrm>
            <a:off x="5878388" y="1236886"/>
            <a:ext cx="5016625" cy="4875175"/>
          </a:xfrm>
        </p:spPr>
        <p:txBody>
          <a:bodyPr>
            <a:normAutofit/>
          </a:bodyPr>
          <a:lstStyle/>
          <a:p>
            <a:r>
              <a:rPr lang="en-US" sz="2800" b="1" dirty="0"/>
              <a:t>Ephesus </a:t>
            </a:r>
            <a:r>
              <a:rPr lang="en-US" sz="2800" dirty="0"/>
              <a:t>(now a monument)</a:t>
            </a:r>
          </a:p>
          <a:p>
            <a:r>
              <a:rPr lang="en-US" sz="2800" b="1" dirty="0"/>
              <a:t>Smyrna </a:t>
            </a:r>
            <a:r>
              <a:rPr lang="en-US" sz="2800" dirty="0"/>
              <a:t>(now Izmir)</a:t>
            </a:r>
          </a:p>
          <a:p>
            <a:r>
              <a:rPr lang="en-US" sz="2800" b="1" dirty="0"/>
              <a:t>Pergamum </a:t>
            </a:r>
            <a:r>
              <a:rPr lang="en-US" sz="2800" dirty="0"/>
              <a:t>(no longer exists)</a:t>
            </a:r>
          </a:p>
          <a:p>
            <a:r>
              <a:rPr lang="en-US" sz="2800" b="1" dirty="0"/>
              <a:t>Thyatira </a:t>
            </a:r>
            <a:r>
              <a:rPr lang="en-US" sz="2800" dirty="0"/>
              <a:t>(now </a:t>
            </a:r>
            <a:r>
              <a:rPr lang="en-US" sz="2800" dirty="0" err="1"/>
              <a:t>Akhisar</a:t>
            </a:r>
            <a:r>
              <a:rPr lang="en-US" sz="2800" dirty="0"/>
              <a:t>)</a:t>
            </a:r>
          </a:p>
          <a:p>
            <a:r>
              <a:rPr lang="en-US" sz="2800" b="1" dirty="0"/>
              <a:t>Sardis </a:t>
            </a:r>
            <a:r>
              <a:rPr lang="en-US" sz="2800" dirty="0"/>
              <a:t>(no longer exists)</a:t>
            </a:r>
          </a:p>
          <a:p>
            <a:r>
              <a:rPr lang="en-US" sz="2800" b="1" dirty="0"/>
              <a:t>Philadelphia </a:t>
            </a:r>
            <a:r>
              <a:rPr lang="en-US" sz="2800" dirty="0"/>
              <a:t>(now </a:t>
            </a:r>
            <a:r>
              <a:rPr lang="en-US" sz="2800" dirty="0" err="1"/>
              <a:t>Alasehir</a:t>
            </a:r>
            <a:r>
              <a:rPr lang="en-US" sz="2800" dirty="0"/>
              <a:t>)</a:t>
            </a:r>
          </a:p>
          <a:p>
            <a:r>
              <a:rPr lang="en-US" sz="2800" b="1" dirty="0"/>
              <a:t>Laodicea </a:t>
            </a:r>
            <a:r>
              <a:rPr lang="en-US" sz="2800" dirty="0"/>
              <a:t>(now </a:t>
            </a:r>
            <a:r>
              <a:rPr lang="en-US" sz="2800" dirty="0" err="1"/>
              <a:t>Denizli</a:t>
            </a:r>
            <a:r>
              <a:rPr lang="en-US" sz="2800" dirty="0"/>
              <a:t>)</a:t>
            </a:r>
          </a:p>
          <a:p>
            <a:r>
              <a:rPr lang="en-US" sz="2800" b="1" i="1" dirty="0"/>
              <a:t>See also Island of Patmos</a:t>
            </a:r>
          </a:p>
        </p:txBody>
      </p:sp>
      <p:sp>
        <p:nvSpPr>
          <p:cNvPr id="2" name="Footer Placeholder 1">
            <a:extLst>
              <a:ext uri="{FF2B5EF4-FFF2-40B4-BE49-F238E27FC236}">
                <a16:creationId xmlns:a16="http://schemas.microsoft.com/office/drawing/2014/main" id="{A7D15906-8EAC-D0C4-2AB3-CC6367291105}"/>
              </a:ext>
            </a:extLst>
          </p:cNvPr>
          <p:cNvSpPr>
            <a:spLocks noGrp="1"/>
          </p:cNvSpPr>
          <p:nvPr>
            <p:ph type="ftr" sz="quarter" idx="11"/>
          </p:nvPr>
        </p:nvSpPr>
        <p:spPr>
          <a:xfrm>
            <a:off x="3884983" y="6296211"/>
            <a:ext cx="4369669" cy="425265"/>
          </a:xfrm>
        </p:spPr>
        <p:txBody>
          <a:bodyPr anchor="ctr">
            <a:normAutofit/>
          </a:bodyPr>
          <a:lstStyle/>
          <a:p>
            <a:pPr rtl="0">
              <a:lnSpc>
                <a:spcPct val="90000"/>
              </a:lnSpc>
              <a:spcAft>
                <a:spcPts val="600"/>
              </a:spcAft>
            </a:pPr>
            <a:r>
              <a:rPr lang="en-GB" sz="900" i="1" dirty="0"/>
              <a:t>The Seven Churches of Revelation - Ephesus: Find Your First Love Again</a:t>
            </a:r>
            <a:endParaRPr lang="en-US" sz="900" i="1" dirty="0"/>
          </a:p>
        </p:txBody>
      </p:sp>
      <p:sp>
        <p:nvSpPr>
          <p:cNvPr id="3" name="Slide Number Placeholder 2">
            <a:extLst>
              <a:ext uri="{FF2B5EF4-FFF2-40B4-BE49-F238E27FC236}">
                <a16:creationId xmlns:a16="http://schemas.microsoft.com/office/drawing/2014/main" id="{3B930ADF-B0B0-FAFB-8E44-CF2A2117F674}"/>
              </a:ext>
            </a:extLst>
          </p:cNvPr>
          <p:cNvSpPr>
            <a:spLocks noGrp="1"/>
          </p:cNvSpPr>
          <p:nvPr>
            <p:ph type="sldNum" sz="quarter" idx="12"/>
          </p:nvPr>
        </p:nvSpPr>
        <p:spPr>
          <a:xfrm>
            <a:off x="8051225" y="6356351"/>
            <a:ext cx="2844059" cy="365125"/>
          </a:xfrm>
        </p:spPr>
        <p:txBody>
          <a:bodyPr anchor="ctr">
            <a:normAutofit/>
          </a:bodyPr>
          <a:lstStyle/>
          <a:p>
            <a:pPr rtl="0">
              <a:spcAft>
                <a:spcPts val="600"/>
              </a:spcAft>
            </a:pPr>
            <a:fld id="{81FEFA0A-2F20-4B60-98C6-5FFDA469AA1C}" type="slidenum">
              <a:rPr lang="en-US" b="1" smtClean="0"/>
              <a:pPr rtl="0">
                <a:spcAft>
                  <a:spcPts val="600"/>
                </a:spcAft>
              </a:pPr>
              <a:t>6</a:t>
            </a:fld>
            <a:endParaRPr lang="en-US" b="1"/>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7AC998B5-C405-938E-46EF-3C58BFBE28AF}"/>
                  </a:ext>
                </a:extLst>
              </p14:cNvPr>
              <p14:cNvContentPartPr/>
              <p14:nvPr/>
            </p14:nvContentPartPr>
            <p14:xfrm>
              <a:off x="2717143" y="4005960"/>
              <a:ext cx="89640" cy="131040"/>
            </p14:xfrm>
          </p:contentPart>
        </mc:Choice>
        <mc:Fallback xmlns="">
          <p:pic>
            <p:nvPicPr>
              <p:cNvPr id="6" name="Ink 5">
                <a:extLst>
                  <a:ext uri="{FF2B5EF4-FFF2-40B4-BE49-F238E27FC236}">
                    <a16:creationId xmlns:a16="http://schemas.microsoft.com/office/drawing/2014/main" id="{7AC998B5-C405-938E-46EF-3C58BFBE28AF}"/>
                  </a:ext>
                </a:extLst>
              </p:cNvPr>
              <p:cNvPicPr/>
              <p:nvPr/>
            </p:nvPicPr>
            <p:blipFill>
              <a:blip r:embed="rId5"/>
              <a:stretch>
                <a:fillRect/>
              </a:stretch>
            </p:blipFill>
            <p:spPr>
              <a:xfrm>
                <a:off x="2708143" y="3997320"/>
                <a:ext cx="107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B50A8D72-BA73-4FB1-BD85-CD5A9318080C}"/>
                  </a:ext>
                </a:extLst>
              </p14:cNvPr>
              <p14:cNvContentPartPr/>
              <p14:nvPr/>
            </p14:nvContentPartPr>
            <p14:xfrm>
              <a:off x="2644423" y="3352920"/>
              <a:ext cx="156600" cy="380880"/>
            </p14:xfrm>
          </p:contentPart>
        </mc:Choice>
        <mc:Fallback xmlns="">
          <p:pic>
            <p:nvPicPr>
              <p:cNvPr id="8" name="Ink 7">
                <a:extLst>
                  <a:ext uri="{FF2B5EF4-FFF2-40B4-BE49-F238E27FC236}">
                    <a16:creationId xmlns:a16="http://schemas.microsoft.com/office/drawing/2014/main" id="{B50A8D72-BA73-4FB1-BD85-CD5A9318080C}"/>
                  </a:ext>
                </a:extLst>
              </p:cNvPr>
              <p:cNvPicPr/>
              <p:nvPr/>
            </p:nvPicPr>
            <p:blipFill>
              <a:blip r:embed="rId7"/>
              <a:stretch>
                <a:fillRect/>
              </a:stretch>
            </p:blipFill>
            <p:spPr>
              <a:xfrm>
                <a:off x="2635423" y="3344280"/>
                <a:ext cx="174240" cy="398520"/>
              </a:xfrm>
              <a:prstGeom prst="rect">
                <a:avLst/>
              </a:prstGeom>
            </p:spPr>
          </p:pic>
        </mc:Fallback>
      </mc:AlternateContent>
      <p:grpSp>
        <p:nvGrpSpPr>
          <p:cNvPr id="11" name="Group 10">
            <a:extLst>
              <a:ext uri="{FF2B5EF4-FFF2-40B4-BE49-F238E27FC236}">
                <a16:creationId xmlns:a16="http://schemas.microsoft.com/office/drawing/2014/main" id="{087A5798-5505-F0E8-4173-4B7886DCD0E9}"/>
              </a:ext>
            </a:extLst>
          </p:cNvPr>
          <p:cNvGrpSpPr/>
          <p:nvPr/>
        </p:nvGrpSpPr>
        <p:grpSpPr>
          <a:xfrm>
            <a:off x="2841343" y="3233040"/>
            <a:ext cx="360360" cy="174600"/>
            <a:chOff x="2841343" y="3233040"/>
            <a:chExt cx="360360" cy="174600"/>
          </a:xfrm>
        </p:grpSpPr>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F3AB3BE5-9FCC-7DB7-6038-DC363B4C3790}"/>
                    </a:ext>
                  </a:extLst>
                </p14:cNvPr>
                <p14:cNvContentPartPr/>
                <p14:nvPr/>
              </p14:nvContentPartPr>
              <p14:xfrm>
                <a:off x="2841343" y="3233040"/>
                <a:ext cx="351360" cy="115920"/>
              </p14:xfrm>
            </p:contentPart>
          </mc:Choice>
          <mc:Fallback xmlns="">
            <p:pic>
              <p:nvPicPr>
                <p:cNvPr id="9" name="Ink 8">
                  <a:extLst>
                    <a:ext uri="{FF2B5EF4-FFF2-40B4-BE49-F238E27FC236}">
                      <a16:creationId xmlns:a16="http://schemas.microsoft.com/office/drawing/2014/main" id="{F3AB3BE5-9FCC-7DB7-6038-DC363B4C3790}"/>
                    </a:ext>
                  </a:extLst>
                </p:cNvPr>
                <p:cNvPicPr/>
                <p:nvPr/>
              </p:nvPicPr>
              <p:blipFill>
                <a:blip r:embed="rId9"/>
                <a:stretch>
                  <a:fillRect/>
                </a:stretch>
              </p:blipFill>
              <p:spPr>
                <a:xfrm>
                  <a:off x="2832343" y="3224400"/>
                  <a:ext cx="369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F880CC5C-9015-EDC7-3C48-C054EBF258D0}"/>
                    </a:ext>
                  </a:extLst>
                </p14:cNvPr>
                <p14:cNvContentPartPr/>
                <p14:nvPr/>
              </p14:nvContentPartPr>
              <p14:xfrm>
                <a:off x="3106303" y="3287400"/>
                <a:ext cx="95400" cy="120240"/>
              </p14:xfrm>
            </p:contentPart>
          </mc:Choice>
          <mc:Fallback xmlns="">
            <p:pic>
              <p:nvPicPr>
                <p:cNvPr id="10" name="Ink 9">
                  <a:extLst>
                    <a:ext uri="{FF2B5EF4-FFF2-40B4-BE49-F238E27FC236}">
                      <a16:creationId xmlns:a16="http://schemas.microsoft.com/office/drawing/2014/main" id="{F880CC5C-9015-EDC7-3C48-C054EBF258D0}"/>
                    </a:ext>
                  </a:extLst>
                </p:cNvPr>
                <p:cNvPicPr/>
                <p:nvPr/>
              </p:nvPicPr>
              <p:blipFill>
                <a:blip r:embed="rId11"/>
                <a:stretch>
                  <a:fillRect/>
                </a:stretch>
              </p:blipFill>
              <p:spPr>
                <a:xfrm>
                  <a:off x="3097303" y="3278760"/>
                  <a:ext cx="113040" cy="13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0D09883C-472C-394F-CD67-85D1979844CF}"/>
                  </a:ext>
                </a:extLst>
              </p14:cNvPr>
              <p14:cNvContentPartPr/>
              <p14:nvPr/>
            </p14:nvContentPartPr>
            <p14:xfrm>
              <a:off x="3353623" y="3526800"/>
              <a:ext cx="90000" cy="159480"/>
            </p14:xfrm>
          </p:contentPart>
        </mc:Choice>
        <mc:Fallback xmlns="">
          <p:pic>
            <p:nvPicPr>
              <p:cNvPr id="12" name="Ink 11">
                <a:extLst>
                  <a:ext uri="{FF2B5EF4-FFF2-40B4-BE49-F238E27FC236}">
                    <a16:creationId xmlns:a16="http://schemas.microsoft.com/office/drawing/2014/main" id="{0D09883C-472C-394F-CD67-85D1979844CF}"/>
                  </a:ext>
                </a:extLst>
              </p:cNvPr>
              <p:cNvPicPr/>
              <p:nvPr/>
            </p:nvPicPr>
            <p:blipFill>
              <a:blip r:embed="rId13"/>
              <a:stretch>
                <a:fillRect/>
              </a:stretch>
            </p:blipFill>
            <p:spPr>
              <a:xfrm>
                <a:off x="3344983" y="3518160"/>
                <a:ext cx="1076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C298BBFA-7B02-DDBA-77CF-8E307C30DF18}"/>
                  </a:ext>
                </a:extLst>
              </p14:cNvPr>
              <p14:cNvContentPartPr/>
              <p14:nvPr/>
            </p14:nvContentPartPr>
            <p14:xfrm>
              <a:off x="3472423" y="3951600"/>
              <a:ext cx="74160" cy="9720"/>
            </p14:xfrm>
          </p:contentPart>
        </mc:Choice>
        <mc:Fallback xmlns="">
          <p:pic>
            <p:nvPicPr>
              <p:cNvPr id="14" name="Ink 13">
                <a:extLst>
                  <a:ext uri="{FF2B5EF4-FFF2-40B4-BE49-F238E27FC236}">
                    <a16:creationId xmlns:a16="http://schemas.microsoft.com/office/drawing/2014/main" id="{C298BBFA-7B02-DDBA-77CF-8E307C30DF18}"/>
                  </a:ext>
                </a:extLst>
              </p:cNvPr>
              <p:cNvPicPr/>
              <p:nvPr/>
            </p:nvPicPr>
            <p:blipFill>
              <a:blip r:embed="rId15"/>
              <a:stretch>
                <a:fillRect/>
              </a:stretch>
            </p:blipFill>
            <p:spPr>
              <a:xfrm>
                <a:off x="3463783" y="3942600"/>
                <a:ext cx="91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92A69F19-AD6E-DAF0-279C-BFFA4097842C}"/>
                  </a:ext>
                </a:extLst>
              </p14:cNvPr>
              <p14:cNvContentPartPr/>
              <p14:nvPr/>
            </p14:nvContentPartPr>
            <p14:xfrm>
              <a:off x="3559543" y="3930000"/>
              <a:ext cx="36720" cy="86400"/>
            </p14:xfrm>
          </p:contentPart>
        </mc:Choice>
        <mc:Fallback xmlns="">
          <p:pic>
            <p:nvPicPr>
              <p:cNvPr id="15" name="Ink 14">
                <a:extLst>
                  <a:ext uri="{FF2B5EF4-FFF2-40B4-BE49-F238E27FC236}">
                    <a16:creationId xmlns:a16="http://schemas.microsoft.com/office/drawing/2014/main" id="{92A69F19-AD6E-DAF0-279C-BFFA4097842C}"/>
                  </a:ext>
                </a:extLst>
              </p:cNvPr>
              <p:cNvPicPr/>
              <p:nvPr/>
            </p:nvPicPr>
            <p:blipFill>
              <a:blip r:embed="rId17"/>
              <a:stretch>
                <a:fillRect/>
              </a:stretch>
            </p:blipFill>
            <p:spPr>
              <a:xfrm>
                <a:off x="3550903" y="3921000"/>
                <a:ext cx="54360" cy="104040"/>
              </a:xfrm>
              <a:prstGeom prst="rect">
                <a:avLst/>
              </a:prstGeom>
            </p:spPr>
          </p:pic>
        </mc:Fallback>
      </mc:AlternateContent>
      <p:grpSp>
        <p:nvGrpSpPr>
          <p:cNvPr id="19" name="Group 18">
            <a:extLst>
              <a:ext uri="{FF2B5EF4-FFF2-40B4-BE49-F238E27FC236}">
                <a16:creationId xmlns:a16="http://schemas.microsoft.com/office/drawing/2014/main" id="{6AED937C-CD7E-B556-C682-7D0907B7FA68}"/>
              </a:ext>
            </a:extLst>
          </p:cNvPr>
          <p:cNvGrpSpPr/>
          <p:nvPr/>
        </p:nvGrpSpPr>
        <p:grpSpPr>
          <a:xfrm>
            <a:off x="3744583" y="4038360"/>
            <a:ext cx="140400" cy="224280"/>
            <a:chOff x="3744583" y="4038360"/>
            <a:chExt cx="140400" cy="224280"/>
          </a:xfrm>
        </p:grpSpPr>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D3F22FEC-CD80-C189-E983-CD631436E2E7}"/>
                    </a:ext>
                  </a:extLst>
                </p14:cNvPr>
                <p14:cNvContentPartPr/>
                <p14:nvPr/>
              </p14:nvContentPartPr>
              <p14:xfrm>
                <a:off x="3744583" y="4038360"/>
                <a:ext cx="140400" cy="224280"/>
              </p14:xfrm>
            </p:contentPart>
          </mc:Choice>
          <mc:Fallback xmlns="">
            <p:pic>
              <p:nvPicPr>
                <p:cNvPr id="16" name="Ink 15">
                  <a:extLst>
                    <a:ext uri="{FF2B5EF4-FFF2-40B4-BE49-F238E27FC236}">
                      <a16:creationId xmlns:a16="http://schemas.microsoft.com/office/drawing/2014/main" id="{D3F22FEC-CD80-C189-E983-CD631436E2E7}"/>
                    </a:ext>
                  </a:extLst>
                </p:cNvPr>
                <p:cNvPicPr/>
                <p:nvPr/>
              </p:nvPicPr>
              <p:blipFill>
                <a:blip r:embed="rId19"/>
                <a:stretch>
                  <a:fillRect/>
                </a:stretch>
              </p:blipFill>
              <p:spPr>
                <a:xfrm>
                  <a:off x="3735943" y="4029720"/>
                  <a:ext cx="1580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7D6DF67C-6B01-A226-CD00-BC7050BAFA9C}"/>
                    </a:ext>
                  </a:extLst>
                </p14:cNvPr>
                <p14:cNvContentPartPr/>
                <p14:nvPr/>
              </p14:nvContentPartPr>
              <p14:xfrm>
                <a:off x="3777343" y="4225920"/>
                <a:ext cx="11160" cy="8640"/>
              </p14:xfrm>
            </p:contentPart>
          </mc:Choice>
          <mc:Fallback xmlns="">
            <p:pic>
              <p:nvPicPr>
                <p:cNvPr id="17" name="Ink 16">
                  <a:extLst>
                    <a:ext uri="{FF2B5EF4-FFF2-40B4-BE49-F238E27FC236}">
                      <a16:creationId xmlns:a16="http://schemas.microsoft.com/office/drawing/2014/main" id="{7D6DF67C-6B01-A226-CD00-BC7050BAFA9C}"/>
                    </a:ext>
                  </a:extLst>
                </p:cNvPr>
                <p:cNvPicPr/>
                <p:nvPr/>
              </p:nvPicPr>
              <p:blipFill>
                <a:blip r:embed="rId21"/>
                <a:stretch>
                  <a:fillRect/>
                </a:stretch>
              </p:blipFill>
              <p:spPr>
                <a:xfrm>
                  <a:off x="3768703" y="4216920"/>
                  <a:ext cx="28800" cy="26280"/>
                </a:xfrm>
                <a:prstGeom prst="rect">
                  <a:avLst/>
                </a:prstGeom>
              </p:spPr>
            </p:pic>
          </mc:Fallback>
        </mc:AlternateContent>
      </p:grpSp>
    </p:spTree>
    <p:extLst>
      <p:ext uri="{BB962C8B-B14F-4D97-AF65-F5344CB8AC3E}">
        <p14:creationId xmlns:p14="http://schemas.microsoft.com/office/powerpoint/2010/main" val="114352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601200" cy="671736"/>
          </a:xfrm>
        </p:spPr>
        <p:txBody>
          <a:bodyPr rtlCol="0" anchor="b">
            <a:normAutofit/>
          </a:bodyPr>
          <a:lstStyle/>
          <a:p>
            <a:pPr rtl="0"/>
            <a:r>
              <a:rPr lang="en-GB" dirty="0"/>
              <a:t>The Ancient City of Ephesus…</a:t>
            </a:r>
            <a:endParaRPr lang="en-gb" dirty="0"/>
          </a:p>
        </p:txBody>
      </p:sp>
      <p:pic>
        <p:nvPicPr>
          <p:cNvPr id="7" name="Picture 6" descr="An ancient stone structure&#10;&#10;Description automatically generated with medium confidence">
            <a:extLst>
              <a:ext uri="{FF2B5EF4-FFF2-40B4-BE49-F238E27FC236}">
                <a16:creationId xmlns:a16="http://schemas.microsoft.com/office/drawing/2014/main" id="{5B8CB320-F917-B440-734D-E4736C4AEE5E}"/>
              </a:ext>
            </a:extLst>
          </p:cNvPr>
          <p:cNvPicPr>
            <a:picLocks noChangeAspect="1"/>
          </p:cNvPicPr>
          <p:nvPr/>
        </p:nvPicPr>
        <p:blipFill rotWithShape="1">
          <a:blip r:embed="rId3">
            <a:extLst>
              <a:ext uri="{28A0092B-C50C-407E-A947-70E740481C1C}">
                <a14:useLocalDpi xmlns:a14="http://schemas.microsoft.com/office/drawing/2010/main" val="0"/>
              </a:ext>
            </a:extLst>
          </a:blip>
          <a:srcRect t="16755"/>
          <a:stretch/>
        </p:blipFill>
        <p:spPr>
          <a:xfrm>
            <a:off x="1293812" y="1268760"/>
            <a:ext cx="10471753" cy="4903440"/>
          </a:xfrm>
          <a:prstGeom prst="rect">
            <a:avLst/>
          </a:prstGeom>
          <a:noFill/>
        </p:spPr>
      </p:pic>
      <p:sp>
        <p:nvSpPr>
          <p:cNvPr id="2" name="Footer Placeholder 1">
            <a:extLst>
              <a:ext uri="{FF2B5EF4-FFF2-40B4-BE49-F238E27FC236}">
                <a16:creationId xmlns:a16="http://schemas.microsoft.com/office/drawing/2014/main" id="{A7D15906-8EAC-D0C4-2AB3-CC6367291105}"/>
              </a:ext>
            </a:extLst>
          </p:cNvPr>
          <p:cNvSpPr>
            <a:spLocks noGrp="1"/>
          </p:cNvSpPr>
          <p:nvPr>
            <p:ph type="ftr" sz="quarter" idx="11"/>
          </p:nvPr>
        </p:nvSpPr>
        <p:spPr>
          <a:xfrm>
            <a:off x="3934172" y="6356351"/>
            <a:ext cx="4392487" cy="365125"/>
          </a:xfrm>
        </p:spPr>
        <p:txBody>
          <a:bodyPr anchor="ctr">
            <a:normAutofit/>
          </a:bodyPr>
          <a:lstStyle/>
          <a:p>
            <a:pPr rtl="0">
              <a:lnSpc>
                <a:spcPct val="90000"/>
              </a:lnSpc>
              <a:spcAft>
                <a:spcPts val="600"/>
              </a:spcAft>
            </a:pPr>
            <a:r>
              <a:rPr lang="en-GB" sz="900" i="1" dirty="0"/>
              <a:t>The Seven Churches of Revelation - Ephesus: Find Your First Love Again</a:t>
            </a:r>
            <a:endParaRPr lang="en-US" sz="900" i="1" dirty="0"/>
          </a:p>
        </p:txBody>
      </p:sp>
      <p:sp>
        <p:nvSpPr>
          <p:cNvPr id="3" name="Slide Number Placeholder 2">
            <a:extLst>
              <a:ext uri="{FF2B5EF4-FFF2-40B4-BE49-F238E27FC236}">
                <a16:creationId xmlns:a16="http://schemas.microsoft.com/office/drawing/2014/main" id="{3B930ADF-B0B0-FAFB-8E44-CF2A2117F674}"/>
              </a:ext>
            </a:extLst>
          </p:cNvPr>
          <p:cNvSpPr>
            <a:spLocks noGrp="1"/>
          </p:cNvSpPr>
          <p:nvPr>
            <p:ph type="sldNum" sz="quarter" idx="12"/>
          </p:nvPr>
        </p:nvSpPr>
        <p:spPr>
          <a:xfrm>
            <a:off x="8051225" y="6356351"/>
            <a:ext cx="2844059" cy="365125"/>
          </a:xfrm>
        </p:spPr>
        <p:txBody>
          <a:bodyPr anchor="ctr">
            <a:normAutofit/>
          </a:bodyPr>
          <a:lstStyle/>
          <a:p>
            <a:pPr rtl="0">
              <a:spcAft>
                <a:spcPts val="600"/>
              </a:spcAft>
            </a:pPr>
            <a:fld id="{81FEFA0A-2F20-4B60-98C6-5FFDA469AA1C}" type="slidenum">
              <a:rPr lang="en-US" b="1" smtClean="0"/>
              <a:pPr rtl="0">
                <a:spcAft>
                  <a:spcPts val="600"/>
                </a:spcAft>
              </a:pPr>
              <a:t>7</a:t>
            </a:fld>
            <a:endParaRPr lang="en-US" b="1"/>
          </a:p>
        </p:txBody>
      </p:sp>
    </p:spTree>
    <p:extLst>
      <p:ext uri="{BB962C8B-B14F-4D97-AF65-F5344CB8AC3E}">
        <p14:creationId xmlns:p14="http://schemas.microsoft.com/office/powerpoint/2010/main" val="270338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601200" cy="669925"/>
          </a:xfrm>
        </p:spPr>
        <p:txBody>
          <a:bodyPr rtlCol="0" anchor="b">
            <a:normAutofit/>
          </a:bodyPr>
          <a:lstStyle/>
          <a:p>
            <a:pPr rtl="0"/>
            <a:r>
              <a:rPr lang="en-GB" dirty="0"/>
              <a:t>The Ancient City of Ephesus…</a:t>
            </a:r>
            <a:endParaRPr lang="en-gb" dirty="0"/>
          </a:p>
        </p:txBody>
      </p:sp>
      <p:sp>
        <p:nvSpPr>
          <p:cNvPr id="15" name="Text Placeholder 2">
            <a:extLst>
              <a:ext uri="{FF2B5EF4-FFF2-40B4-BE49-F238E27FC236}">
                <a16:creationId xmlns:a16="http://schemas.microsoft.com/office/drawing/2014/main" id="{19AD86D5-6B35-0BFC-C723-99ABB4D68576}"/>
              </a:ext>
            </a:extLst>
          </p:cNvPr>
          <p:cNvSpPr>
            <a:spLocks noGrp="1"/>
          </p:cNvSpPr>
          <p:nvPr>
            <p:ph type="body" idx="1"/>
          </p:nvPr>
        </p:nvSpPr>
        <p:spPr>
          <a:xfrm>
            <a:off x="1293813" y="1676399"/>
            <a:ext cx="4701142" cy="762001"/>
          </a:xfrm>
        </p:spPr>
        <p:txBody>
          <a:bodyPr/>
          <a:lstStyle/>
          <a:p>
            <a:r>
              <a:rPr lang="en-US" dirty="0"/>
              <a:t>Library of Celsus (ruins)</a:t>
            </a:r>
          </a:p>
        </p:txBody>
      </p:sp>
      <p:pic>
        <p:nvPicPr>
          <p:cNvPr id="7" name="Picture 6">
            <a:extLst>
              <a:ext uri="{FF2B5EF4-FFF2-40B4-BE49-F238E27FC236}">
                <a16:creationId xmlns:a16="http://schemas.microsoft.com/office/drawing/2014/main" id="{5B8CB320-F917-B440-734D-E4736C4AEE5E}"/>
              </a:ext>
            </a:extLst>
          </p:cNvPr>
          <p:cNvPicPr>
            <a:picLocks noChangeAspect="1"/>
          </p:cNvPicPr>
          <p:nvPr/>
        </p:nvPicPr>
        <p:blipFill rotWithShape="1">
          <a:blip r:embed="rId3">
            <a:extLst>
              <a:ext uri="{28A0092B-C50C-407E-A947-70E740481C1C}">
                <a14:useLocalDpi xmlns:a14="http://schemas.microsoft.com/office/drawing/2010/main" val="0"/>
              </a:ext>
            </a:extLst>
          </a:blip>
          <a:srcRect l="6601" r="9167" b="-2"/>
          <a:stretch/>
        </p:blipFill>
        <p:spPr>
          <a:xfrm>
            <a:off x="1293813" y="2516457"/>
            <a:ext cx="4701142" cy="3655743"/>
          </a:xfrm>
          <a:prstGeom prst="rect">
            <a:avLst/>
          </a:prstGeom>
          <a:noFill/>
        </p:spPr>
      </p:pic>
      <p:sp>
        <p:nvSpPr>
          <p:cNvPr id="20" name="Text Placeholder 4">
            <a:extLst>
              <a:ext uri="{FF2B5EF4-FFF2-40B4-BE49-F238E27FC236}">
                <a16:creationId xmlns:a16="http://schemas.microsoft.com/office/drawing/2014/main" id="{2E50A7F3-6F84-B178-39CB-C0B60AF4DAB5}"/>
              </a:ext>
            </a:extLst>
          </p:cNvPr>
          <p:cNvSpPr>
            <a:spLocks noGrp="1"/>
          </p:cNvSpPr>
          <p:nvPr>
            <p:ph type="body" sz="quarter" idx="3"/>
          </p:nvPr>
        </p:nvSpPr>
        <p:spPr>
          <a:xfrm>
            <a:off x="6191754" y="1676399"/>
            <a:ext cx="4703259" cy="762001"/>
          </a:xfrm>
        </p:spPr>
        <p:txBody>
          <a:bodyPr/>
          <a:lstStyle/>
          <a:p>
            <a:r>
              <a:rPr lang="en-US" dirty="0"/>
              <a:t>Temple of Artemis (impression)</a:t>
            </a:r>
          </a:p>
        </p:txBody>
      </p:sp>
      <p:pic>
        <p:nvPicPr>
          <p:cNvPr id="5" name="Content Placeholder 4" descr="A building with columns and people in front of it&#10;&#10;Description automatically generated">
            <a:extLst>
              <a:ext uri="{FF2B5EF4-FFF2-40B4-BE49-F238E27FC236}">
                <a16:creationId xmlns:a16="http://schemas.microsoft.com/office/drawing/2014/main" id="{1B7E9093-46BE-EE16-8F1F-9B8C660057B7}"/>
              </a:ext>
            </a:extLst>
          </p:cNvPr>
          <p:cNvPicPr>
            <a:picLocks noGrp="1" noChangeAspect="1"/>
          </p:cNvPicPr>
          <p:nvPr>
            <p:ph sz="quarter" idx="4"/>
          </p:nvPr>
        </p:nvPicPr>
        <p:blipFill rotWithShape="1">
          <a:blip r:embed="rId4">
            <a:extLst>
              <a:ext uri="{28A0092B-C50C-407E-A947-70E740481C1C}">
                <a14:useLocalDpi xmlns:a14="http://schemas.microsoft.com/office/drawing/2010/main" val="0"/>
              </a:ext>
            </a:extLst>
          </a:blip>
          <a:srcRect l="1488" r="9097" b="-1"/>
          <a:stretch/>
        </p:blipFill>
        <p:spPr>
          <a:xfrm>
            <a:off x="6191754" y="2516457"/>
            <a:ext cx="4703259" cy="3655743"/>
          </a:xfrm>
          <a:noFill/>
        </p:spPr>
      </p:pic>
      <p:sp>
        <p:nvSpPr>
          <p:cNvPr id="2" name="Footer Placeholder 1">
            <a:extLst>
              <a:ext uri="{FF2B5EF4-FFF2-40B4-BE49-F238E27FC236}">
                <a16:creationId xmlns:a16="http://schemas.microsoft.com/office/drawing/2014/main" id="{A7D15906-8EAC-D0C4-2AB3-CC6367291105}"/>
              </a:ext>
            </a:extLst>
          </p:cNvPr>
          <p:cNvSpPr>
            <a:spLocks noGrp="1"/>
          </p:cNvSpPr>
          <p:nvPr>
            <p:ph type="ftr" sz="quarter" idx="11"/>
          </p:nvPr>
        </p:nvSpPr>
        <p:spPr>
          <a:xfrm>
            <a:off x="3790156" y="6356351"/>
            <a:ext cx="4701141" cy="365125"/>
          </a:xfrm>
        </p:spPr>
        <p:txBody>
          <a:bodyPr anchor="ctr">
            <a:normAutofit/>
          </a:bodyPr>
          <a:lstStyle/>
          <a:p>
            <a:pPr rtl="0">
              <a:lnSpc>
                <a:spcPct val="90000"/>
              </a:lnSpc>
              <a:spcAft>
                <a:spcPts val="600"/>
              </a:spcAft>
            </a:pPr>
            <a:r>
              <a:rPr lang="en-GB" sz="900" i="1" dirty="0"/>
              <a:t>The Seven Churches of Revelation - Ephesus: Find Your First Love Again</a:t>
            </a:r>
            <a:endParaRPr lang="en-US" sz="900" i="1" dirty="0"/>
          </a:p>
        </p:txBody>
      </p:sp>
      <p:sp>
        <p:nvSpPr>
          <p:cNvPr id="3" name="Slide Number Placeholder 2">
            <a:extLst>
              <a:ext uri="{FF2B5EF4-FFF2-40B4-BE49-F238E27FC236}">
                <a16:creationId xmlns:a16="http://schemas.microsoft.com/office/drawing/2014/main" id="{3B930ADF-B0B0-FAFB-8E44-CF2A2117F674}"/>
              </a:ext>
            </a:extLst>
          </p:cNvPr>
          <p:cNvSpPr>
            <a:spLocks noGrp="1"/>
          </p:cNvSpPr>
          <p:nvPr>
            <p:ph type="sldNum" sz="quarter" idx="12"/>
          </p:nvPr>
        </p:nvSpPr>
        <p:spPr>
          <a:xfrm>
            <a:off x="8051225" y="6356351"/>
            <a:ext cx="2844059" cy="365125"/>
          </a:xfrm>
        </p:spPr>
        <p:txBody>
          <a:bodyPr anchor="ctr">
            <a:normAutofit/>
          </a:bodyPr>
          <a:lstStyle/>
          <a:p>
            <a:pPr rtl="0">
              <a:spcAft>
                <a:spcPts val="600"/>
              </a:spcAft>
            </a:pPr>
            <a:fld id="{81FEFA0A-2F20-4B60-98C6-5FFDA469AA1C}" type="slidenum">
              <a:rPr lang="en-US" b="1" smtClean="0"/>
              <a:pPr rtl="0">
                <a:spcAft>
                  <a:spcPts val="600"/>
                </a:spcAft>
              </a:pPr>
              <a:t>8</a:t>
            </a:fld>
            <a:endParaRPr lang="en-US" b="1"/>
          </a:p>
        </p:txBody>
      </p:sp>
    </p:spTree>
    <p:extLst>
      <p:ext uri="{BB962C8B-B14F-4D97-AF65-F5344CB8AC3E}">
        <p14:creationId xmlns:p14="http://schemas.microsoft.com/office/powerpoint/2010/main" val="401964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381000"/>
            <a:ext cx="9601200" cy="669925"/>
          </a:xfrm>
        </p:spPr>
        <p:txBody>
          <a:bodyPr rtlCol="0" anchor="b">
            <a:normAutofit/>
          </a:bodyPr>
          <a:lstStyle/>
          <a:p>
            <a:pPr rtl="0"/>
            <a:r>
              <a:rPr lang="en-GB" dirty="0"/>
              <a:t>The Ancient City of Ephesus…</a:t>
            </a:r>
            <a:endParaRPr lang="en-gb" dirty="0"/>
          </a:p>
        </p:txBody>
      </p:sp>
      <p:sp>
        <p:nvSpPr>
          <p:cNvPr id="15" name="Text Placeholder 2">
            <a:extLst>
              <a:ext uri="{FF2B5EF4-FFF2-40B4-BE49-F238E27FC236}">
                <a16:creationId xmlns:a16="http://schemas.microsoft.com/office/drawing/2014/main" id="{19AD86D5-6B35-0BFC-C723-99ABB4D68576}"/>
              </a:ext>
            </a:extLst>
          </p:cNvPr>
          <p:cNvSpPr>
            <a:spLocks noGrp="1"/>
          </p:cNvSpPr>
          <p:nvPr>
            <p:ph type="body" idx="1"/>
          </p:nvPr>
        </p:nvSpPr>
        <p:spPr>
          <a:xfrm>
            <a:off x="1293813" y="1412776"/>
            <a:ext cx="4701142" cy="523975"/>
          </a:xfrm>
        </p:spPr>
        <p:txBody>
          <a:bodyPr/>
          <a:lstStyle/>
          <a:p>
            <a:r>
              <a:rPr lang="en-US" b="1" i="1" dirty="0"/>
              <a:t>House of Virgin Mary	</a:t>
            </a:r>
          </a:p>
        </p:txBody>
      </p:sp>
      <p:pic>
        <p:nvPicPr>
          <p:cNvPr id="7" name="Picture 6">
            <a:extLst>
              <a:ext uri="{FF2B5EF4-FFF2-40B4-BE49-F238E27FC236}">
                <a16:creationId xmlns:a16="http://schemas.microsoft.com/office/drawing/2014/main" id="{5B8CB320-F917-B440-734D-E4736C4AEE5E}"/>
              </a:ext>
            </a:extLst>
          </p:cNvPr>
          <p:cNvPicPr>
            <a:picLocks noChangeAspect="1"/>
          </p:cNvPicPr>
          <p:nvPr/>
        </p:nvPicPr>
        <p:blipFill>
          <a:blip r:embed="rId3">
            <a:extLst>
              <a:ext uri="{28A0092B-C50C-407E-A947-70E740481C1C}">
                <a14:useLocalDpi xmlns:a14="http://schemas.microsoft.com/office/drawing/2010/main" val="0"/>
              </a:ext>
            </a:extLst>
          </a:blip>
          <a:srcRect l="1776" r="1776"/>
          <a:stretch/>
        </p:blipFill>
        <p:spPr>
          <a:xfrm>
            <a:off x="707568" y="2060577"/>
            <a:ext cx="5287387" cy="4111624"/>
          </a:xfrm>
          <a:prstGeom prst="rect">
            <a:avLst/>
          </a:prstGeom>
          <a:noFill/>
        </p:spPr>
      </p:pic>
      <p:sp>
        <p:nvSpPr>
          <p:cNvPr id="20" name="Text Placeholder 4">
            <a:extLst>
              <a:ext uri="{FF2B5EF4-FFF2-40B4-BE49-F238E27FC236}">
                <a16:creationId xmlns:a16="http://schemas.microsoft.com/office/drawing/2014/main" id="{2E50A7F3-6F84-B178-39CB-C0B60AF4DAB5}"/>
              </a:ext>
            </a:extLst>
          </p:cNvPr>
          <p:cNvSpPr>
            <a:spLocks noGrp="1"/>
          </p:cNvSpPr>
          <p:nvPr>
            <p:ph type="body" sz="quarter" idx="3"/>
          </p:nvPr>
        </p:nvSpPr>
        <p:spPr>
          <a:xfrm>
            <a:off x="6191753" y="1412776"/>
            <a:ext cx="4703259" cy="523975"/>
          </a:xfrm>
        </p:spPr>
        <p:txBody>
          <a:bodyPr/>
          <a:lstStyle/>
          <a:p>
            <a:r>
              <a:rPr lang="en-US" b="1" i="1" dirty="0"/>
              <a:t>Highway of the Martyrs</a:t>
            </a:r>
          </a:p>
        </p:txBody>
      </p:sp>
      <p:pic>
        <p:nvPicPr>
          <p:cNvPr id="5" name="Content Placeholder 4">
            <a:extLst>
              <a:ext uri="{FF2B5EF4-FFF2-40B4-BE49-F238E27FC236}">
                <a16:creationId xmlns:a16="http://schemas.microsoft.com/office/drawing/2014/main" id="{1B7E9093-46BE-EE16-8F1F-9B8C660057B7}"/>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rcRect l="7115" r="7115"/>
          <a:stretch/>
        </p:blipFill>
        <p:spPr>
          <a:xfrm>
            <a:off x="6191754" y="2060577"/>
            <a:ext cx="5289768" cy="4111624"/>
          </a:xfrm>
          <a:noFill/>
        </p:spPr>
      </p:pic>
      <p:sp>
        <p:nvSpPr>
          <p:cNvPr id="2" name="Footer Placeholder 1">
            <a:extLst>
              <a:ext uri="{FF2B5EF4-FFF2-40B4-BE49-F238E27FC236}">
                <a16:creationId xmlns:a16="http://schemas.microsoft.com/office/drawing/2014/main" id="{A7D15906-8EAC-D0C4-2AB3-CC6367291105}"/>
              </a:ext>
            </a:extLst>
          </p:cNvPr>
          <p:cNvSpPr>
            <a:spLocks noGrp="1"/>
          </p:cNvSpPr>
          <p:nvPr>
            <p:ph type="ftr" sz="quarter" idx="11"/>
          </p:nvPr>
        </p:nvSpPr>
        <p:spPr>
          <a:xfrm>
            <a:off x="3790156" y="6356351"/>
            <a:ext cx="4701141" cy="365125"/>
          </a:xfrm>
        </p:spPr>
        <p:txBody>
          <a:bodyPr anchor="ctr">
            <a:normAutofit/>
          </a:bodyPr>
          <a:lstStyle/>
          <a:p>
            <a:pPr rtl="0">
              <a:lnSpc>
                <a:spcPct val="90000"/>
              </a:lnSpc>
              <a:spcAft>
                <a:spcPts val="600"/>
              </a:spcAft>
            </a:pPr>
            <a:r>
              <a:rPr lang="en-GB" sz="900" i="1" dirty="0"/>
              <a:t>The Seven Churches of Revelation - Ephesus: Find Your First Love Again</a:t>
            </a:r>
            <a:endParaRPr lang="en-US" sz="900" i="1" dirty="0"/>
          </a:p>
        </p:txBody>
      </p:sp>
      <p:sp>
        <p:nvSpPr>
          <p:cNvPr id="3" name="Slide Number Placeholder 2">
            <a:extLst>
              <a:ext uri="{FF2B5EF4-FFF2-40B4-BE49-F238E27FC236}">
                <a16:creationId xmlns:a16="http://schemas.microsoft.com/office/drawing/2014/main" id="{3B930ADF-B0B0-FAFB-8E44-CF2A2117F674}"/>
              </a:ext>
            </a:extLst>
          </p:cNvPr>
          <p:cNvSpPr>
            <a:spLocks noGrp="1"/>
          </p:cNvSpPr>
          <p:nvPr>
            <p:ph type="sldNum" sz="quarter" idx="12"/>
          </p:nvPr>
        </p:nvSpPr>
        <p:spPr>
          <a:xfrm>
            <a:off x="8051225" y="6356351"/>
            <a:ext cx="2844059" cy="365125"/>
          </a:xfrm>
        </p:spPr>
        <p:txBody>
          <a:bodyPr anchor="ctr">
            <a:normAutofit/>
          </a:bodyPr>
          <a:lstStyle/>
          <a:p>
            <a:pPr rtl="0">
              <a:spcAft>
                <a:spcPts val="600"/>
              </a:spcAft>
            </a:pPr>
            <a:fld id="{81FEFA0A-2F20-4B60-98C6-5FFDA469AA1C}" type="slidenum">
              <a:rPr lang="en-US" b="1" smtClean="0"/>
              <a:pPr rtl="0">
                <a:spcAft>
                  <a:spcPts val="600"/>
                </a:spcAft>
              </a:pPr>
              <a:t>9</a:t>
            </a:fld>
            <a:endParaRPr lang="en-US" b="1"/>
          </a:p>
        </p:txBody>
      </p:sp>
    </p:spTree>
    <p:extLst>
      <p:ext uri="{BB962C8B-B14F-4D97-AF65-F5344CB8AC3E}">
        <p14:creationId xmlns:p14="http://schemas.microsoft.com/office/powerpoint/2010/main" val="403478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http://purl.org/dc/elements/1.1/"/>
    <ds:schemaRef ds:uri="http://schemas.microsoft.com/office/2006/metadata/properties"/>
    <ds:schemaRef ds:uri="http://purl.org/dc/terms/"/>
    <ds:schemaRef ds:uri="4873beb7-5857-4685-be1f-d57550cc96cc"/>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516</TotalTime>
  <Words>4114</Words>
  <Application>Microsoft Office PowerPoint</Application>
  <PresentationFormat>Custom</PresentationFormat>
  <Paragraphs>177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Euphemia</vt:lpstr>
      <vt:lpstr>Helvetica</vt:lpstr>
      <vt:lpstr>Times New Roman</vt:lpstr>
      <vt:lpstr>Serenity 16x9</vt:lpstr>
      <vt:lpstr>The Seven Churches of Revelation:   “Ephesus – Find Your First Love… Again”</vt:lpstr>
      <vt:lpstr>Points to Cover…</vt:lpstr>
      <vt:lpstr>Read Revelation Chapter 1 (all)     1,4-6…</vt:lpstr>
      <vt:lpstr>Read Revelation Chapter 1 (all)     …9-20</vt:lpstr>
      <vt:lpstr>Modern Turkey (1000 miles x 400 miles)…</vt:lpstr>
      <vt:lpstr>Geography of the Seven Churches…</vt:lpstr>
      <vt:lpstr>The Ancient City of Ephesus…</vt:lpstr>
      <vt:lpstr>The Ancient City of Ephesus…</vt:lpstr>
      <vt:lpstr>The Ancient City of Ephesus…</vt:lpstr>
      <vt:lpstr>Revelation Chapter 2:1-7</vt:lpstr>
      <vt:lpstr>Revelation Chapter 2:1-7</vt:lpstr>
      <vt:lpstr>Revelation Chapter 2:1-7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Andy Acreman</dc:creator>
  <cp:lastModifiedBy>Andy Acreman</cp:lastModifiedBy>
  <cp:revision>1</cp:revision>
  <dcterms:created xsi:type="dcterms:W3CDTF">2024-05-10T11:25:45Z</dcterms:created>
  <dcterms:modified xsi:type="dcterms:W3CDTF">2024-05-11T17:12:57Z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